
<file path=[Content_Types].xml><?xml version="1.0" encoding="utf-8"?>
<Types xmlns="http://schemas.openxmlformats.org/package/2006/content-types"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ppt/tags/tag22.xml" ContentType="application/vnd.openxmlformats-officedocument.presentationml.tags+xml"/>
  <Override PartName="/ppt/notesSlides/notesSlide22.xml" ContentType="application/vnd.openxmlformats-officedocument.presentationml.notesSlide+xml"/>
  <Override PartName="/ppt/tags/tag23.xml" ContentType="application/vnd.openxmlformats-officedocument.presentationml.tags+xml"/>
  <Override PartName="/ppt/notesSlides/notesSlide23.xml" ContentType="application/vnd.openxmlformats-officedocument.presentationml.notesSlide+xml"/>
  <Override PartName="/ppt/tags/tag24.xml" ContentType="application/vnd.openxmlformats-officedocument.presentationml.tags+xml"/>
  <Override PartName="/ppt/notesSlides/notesSlide24.xml" ContentType="application/vnd.openxmlformats-officedocument.presentationml.notesSlide+xml"/>
  <Override PartName="/ppt/tags/tag25.xml" ContentType="application/vnd.openxmlformats-officedocument.presentationml.tags+xml"/>
  <Override PartName="/ppt/notesSlides/notesSlide25.xml" ContentType="application/vnd.openxmlformats-officedocument.presentationml.notesSlide+xml"/>
  <Override PartName="/ppt/tags/tag26.xml" ContentType="application/vnd.openxmlformats-officedocument.presentationml.tags+xml"/>
  <Override PartName="/ppt/notesSlides/notesSlide26.xml" ContentType="application/vnd.openxmlformats-officedocument.presentationml.notesSlide+xml"/>
  <Override PartName="/ppt/tags/tag27.xml" ContentType="application/vnd.openxmlformats-officedocument.presentationml.tags+xml"/>
  <Override PartName="/ppt/notesSlides/notesSlide27.xml" ContentType="application/vnd.openxmlformats-officedocument.presentationml.notesSlide+xml"/>
  <Override PartName="/ppt/tags/tag28.xml" ContentType="application/vnd.openxmlformats-officedocument.presentationml.tags+xml"/>
  <Override PartName="/ppt/notesSlides/notesSlide28.xml" ContentType="application/vnd.openxmlformats-officedocument.presentationml.notesSlide+xml"/>
  <Override PartName="/ppt/tags/tag29.xml" ContentType="application/vnd.openxmlformats-officedocument.presentationml.tags+xml"/>
  <Override PartName="/ppt/notesSlides/notesSlide29.xml" ContentType="application/vnd.openxmlformats-officedocument.presentationml.notesSlide+xml"/>
  <Override PartName="/ppt/tags/tag30.xml" ContentType="application/vnd.openxmlformats-officedocument.presentationml.tags+xml"/>
  <Override PartName="/ppt/notesSlides/notesSlide30.xml" ContentType="application/vnd.openxmlformats-officedocument.presentationml.notesSlide+xml"/>
  <Override PartName="/ppt/tags/tag31.xml" ContentType="application/vnd.openxmlformats-officedocument.presentationml.tags+xml"/>
  <Override PartName="/ppt/notesSlides/notesSlide31.xml" ContentType="application/vnd.openxmlformats-officedocument.presentationml.notesSlide+xml"/>
  <Override PartName="/ppt/tags/tag32.xml" ContentType="application/vnd.openxmlformats-officedocument.presentationml.tags+xml"/>
  <Override PartName="/ppt/notesSlides/notesSlide32.xml" ContentType="application/vnd.openxmlformats-officedocument.presentationml.notesSlide+xml"/>
  <Override PartName="/ppt/tags/tag33.xml" ContentType="application/vnd.openxmlformats-officedocument.presentationml.tags+xml"/>
  <Override PartName="/ppt/notesSlides/notesSlide33.xml" ContentType="application/vnd.openxmlformats-officedocument.presentationml.notesSlide+xml"/>
  <Override PartName="/ppt/tags/tag34.xml" ContentType="application/vnd.openxmlformats-officedocument.presentationml.tags+xml"/>
  <Override PartName="/ppt/notesSlides/notesSlide34.xml" ContentType="application/vnd.openxmlformats-officedocument.presentationml.notesSlide+xml"/>
  <Override PartName="/ppt/tags/tag35.xml" ContentType="application/vnd.openxmlformats-officedocument.presentationml.tags+xml"/>
  <Override PartName="/ppt/notesSlides/notesSlide35.xml" ContentType="application/vnd.openxmlformats-officedocument.presentationml.notesSlide+xml"/>
  <Override PartName="/ppt/tags/tag36.xml" ContentType="application/vnd.openxmlformats-officedocument.presentationml.tags+xml"/>
  <Override PartName="/ppt/notesSlides/notesSlide36.xml" ContentType="application/vnd.openxmlformats-officedocument.presentationml.notesSlide+xml"/>
  <Override PartName="/ppt/tags/tag37.xml" ContentType="application/vnd.openxmlformats-officedocument.presentationml.tags+xml"/>
  <Override PartName="/ppt/notesSlides/notesSlide37.xml" ContentType="application/vnd.openxmlformats-officedocument.presentationml.notesSlide+xml"/>
  <Override PartName="/ppt/tags/tag38.xml" ContentType="application/vnd.openxmlformats-officedocument.presentationml.tags+xml"/>
  <Override PartName="/ppt/notesSlides/notesSlide38.xml" ContentType="application/vnd.openxmlformats-officedocument.presentationml.notesSlide+xml"/>
  <Override PartName="/ppt/tags/tag39.xml" ContentType="application/vnd.openxmlformats-officedocument.presentationml.tags+xml"/>
  <Override PartName="/ppt/notesSlides/notesSlide39.xml" ContentType="application/vnd.openxmlformats-officedocument.presentationml.notesSlide+xml"/>
  <Override PartName="/ppt/tags/tag40.xml" ContentType="application/vnd.openxmlformats-officedocument.presentationml.tags+xml"/>
  <Override PartName="/ppt/notesSlides/notesSlide40.xml" ContentType="application/vnd.openxmlformats-officedocument.presentationml.notesSlide+xml"/>
  <Override PartName="/ppt/tags/tag41.xml" ContentType="application/vnd.openxmlformats-officedocument.presentationml.tags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</p:sldMasterIdLst>
  <p:notesMasterIdLst>
    <p:notesMasterId r:id="rId43"/>
  </p:notesMasterIdLst>
  <p:sldIdLst>
    <p:sldId id="294" r:id="rId2"/>
    <p:sldId id="350" r:id="rId3"/>
    <p:sldId id="357" r:id="rId4"/>
    <p:sldId id="358" r:id="rId5"/>
    <p:sldId id="359" r:id="rId6"/>
    <p:sldId id="360" r:id="rId7"/>
    <p:sldId id="361" r:id="rId8"/>
    <p:sldId id="362" r:id="rId9"/>
    <p:sldId id="363" r:id="rId10"/>
    <p:sldId id="364" r:id="rId11"/>
    <p:sldId id="365" r:id="rId12"/>
    <p:sldId id="366" r:id="rId13"/>
    <p:sldId id="367" r:id="rId14"/>
    <p:sldId id="368" r:id="rId15"/>
    <p:sldId id="369" r:id="rId16"/>
    <p:sldId id="370" r:id="rId17"/>
    <p:sldId id="371" r:id="rId18"/>
    <p:sldId id="372" r:id="rId19"/>
    <p:sldId id="373" r:id="rId20"/>
    <p:sldId id="374" r:id="rId21"/>
    <p:sldId id="389" r:id="rId22"/>
    <p:sldId id="375" r:id="rId23"/>
    <p:sldId id="390" r:id="rId24"/>
    <p:sldId id="391" r:id="rId25"/>
    <p:sldId id="394" r:id="rId26"/>
    <p:sldId id="393" r:id="rId27"/>
    <p:sldId id="376" r:id="rId28"/>
    <p:sldId id="379" r:id="rId29"/>
    <p:sldId id="380" r:id="rId30"/>
    <p:sldId id="381" r:id="rId31"/>
    <p:sldId id="382" r:id="rId32"/>
    <p:sldId id="383" r:id="rId33"/>
    <p:sldId id="384" r:id="rId34"/>
    <p:sldId id="385" r:id="rId35"/>
    <p:sldId id="387" r:id="rId36"/>
    <p:sldId id="395" r:id="rId37"/>
    <p:sldId id="396" r:id="rId38"/>
    <p:sldId id="397" r:id="rId39"/>
    <p:sldId id="398" r:id="rId40"/>
    <p:sldId id="399" r:id="rId41"/>
    <p:sldId id="400" r:id="rId42"/>
  </p:sldIdLst>
  <p:sldSz cx="12190413" cy="6859588"/>
  <p:notesSz cx="6858000" cy="9144000"/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1F19"/>
    <a:srgbClr val="FFFFFF"/>
    <a:srgbClr val="F2F2F2"/>
    <a:srgbClr val="534C49"/>
    <a:srgbClr val="008A83"/>
    <a:srgbClr val="F04E3F"/>
    <a:srgbClr val="31B8B4"/>
    <a:srgbClr val="E94E60"/>
    <a:srgbClr val="27C5D6"/>
    <a:srgbClr val="F58C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9" autoAdjust="0"/>
    <p:restoredTop sz="81463" autoAdjust="0"/>
  </p:normalViewPr>
  <p:slideViewPr>
    <p:cSldViewPr snapToGrid="0" showGuides="1">
      <p:cViewPr varScale="1">
        <p:scale>
          <a:sx n="93" d="100"/>
          <a:sy n="93" d="100"/>
        </p:scale>
        <p:origin x="1290" y="72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2C8C0-A3D3-487B-AECC-CB6663EAE28D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9D3E0-124D-4DFF-AE99-4EA4CC201D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777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20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6762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592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4818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27928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2665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2258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91570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4188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4390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842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12764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8615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18976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96051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5335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8548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027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6627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3710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1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5508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68697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5250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14821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39106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9260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9536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4378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04060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8058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2067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0959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3858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https://github.com/CiouQQ/NCHU_AIOT_HW5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3874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55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397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781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042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301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2" y="2130922"/>
            <a:ext cx="10361851" cy="14703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563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E9206-D2D6-4057-92D4-39C87A03E66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12/23/2022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626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406" y="4801714"/>
            <a:ext cx="7314248" cy="56687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406" y="612918"/>
            <a:ext cx="7314248" cy="4115753"/>
          </a:xfrm>
        </p:spPr>
        <p:txBody>
          <a:bodyPr/>
          <a:lstStyle>
            <a:lvl1pPr marL="0" indent="0">
              <a:buNone/>
              <a:defRPr sz="4300"/>
            </a:lvl1pPr>
            <a:lvl2pPr marL="609585" indent="0">
              <a:buNone/>
              <a:defRPr sz="38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406" y="5368584"/>
            <a:ext cx="7314248" cy="8050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4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57577C-F53D-4BB9-9408-EB84DEB3CD80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12/23/2022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326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D58058-BD14-4845-947D-4A9B79A00D09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12/23/2022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8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8050" y="274704"/>
            <a:ext cx="2742843" cy="58528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22" y="274704"/>
            <a:ext cx="8025355" cy="58528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CB469-C949-4E3F-B0CB-0C15DA7B7F92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12/23/2022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6711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1125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2E9E1-D97D-4C90-BB96-FA1ED58B786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12/23/2022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562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60" y="4407923"/>
            <a:ext cx="10361851" cy="1362390"/>
          </a:xfrm>
        </p:spPr>
        <p:txBody>
          <a:bodyPr anchor="t"/>
          <a:lstStyle>
            <a:lvl1pPr algn="l">
              <a:defRPr sz="54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60" y="2907387"/>
            <a:ext cx="10361851" cy="1500534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4779EE-1E16-4CC5-A459-C716090F6017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12/23/2022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570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22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794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311C9F-D64E-4824-A709-CF61DE4E0BD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12/23/2022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61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2" y="1535469"/>
            <a:ext cx="538621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200" b="1"/>
            </a:lvl4pPr>
            <a:lvl5pPr marL="2438339" indent="0">
              <a:buNone/>
              <a:defRPr sz="2200" b="1"/>
            </a:lvl5pPr>
            <a:lvl6pPr marL="3047924" indent="0">
              <a:buNone/>
              <a:defRPr sz="2200" b="1"/>
            </a:lvl6pPr>
            <a:lvl7pPr marL="3657509" indent="0">
              <a:buNone/>
              <a:defRPr sz="2200" b="1"/>
            </a:lvl7pPr>
            <a:lvl8pPr marL="4267093" indent="0">
              <a:buNone/>
              <a:defRPr sz="2200" b="1"/>
            </a:lvl8pPr>
            <a:lvl9pPr marL="4876678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22" y="2175380"/>
            <a:ext cx="5386216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567" y="1535469"/>
            <a:ext cx="5388332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200" b="1"/>
            </a:lvl4pPr>
            <a:lvl5pPr marL="2438339" indent="0">
              <a:buNone/>
              <a:defRPr sz="2200" b="1"/>
            </a:lvl5pPr>
            <a:lvl6pPr marL="3047924" indent="0">
              <a:buNone/>
              <a:defRPr sz="2200" b="1"/>
            </a:lvl6pPr>
            <a:lvl7pPr marL="3657509" indent="0">
              <a:buNone/>
              <a:defRPr sz="2200" b="1"/>
            </a:lvl7pPr>
            <a:lvl8pPr marL="4267093" indent="0">
              <a:buNone/>
              <a:defRPr sz="2200" b="1"/>
            </a:lvl8pPr>
            <a:lvl9pPr marL="4876678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567" y="2175380"/>
            <a:ext cx="5388332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4318BD-B3C6-4D4B-B871-C29490A2E55A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12/23/2022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414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4CAFC4-799C-4CDE-B92B-8C262F06CF3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12/23/2022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117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 userDrawn="1"/>
        </p:nvSpPr>
        <p:spPr>
          <a:xfrm>
            <a:off x="1139485" y="1031497"/>
            <a:ext cx="9911444" cy="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圆角矩形 5"/>
          <p:cNvSpPr/>
          <p:nvPr userDrawn="1"/>
        </p:nvSpPr>
        <p:spPr>
          <a:xfrm>
            <a:off x="5899289" y="6453393"/>
            <a:ext cx="391838" cy="2201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729073-8FFE-4F18-B513-07581FC6638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12/23/2022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4672992" y="6397708"/>
            <a:ext cx="2844430" cy="365210"/>
          </a:xfrm>
        </p:spPr>
        <p:txBody>
          <a:bodyPr/>
          <a:lstStyle>
            <a:lvl1pPr algn="ctr">
              <a:defRPr>
                <a:latin typeface="ITC Avant Garde Std Bk" panose="020B0502020202020204" pitchFamily="34" charset="0"/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887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5321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4" y="273113"/>
            <a:ext cx="4010562" cy="116232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113" y="273117"/>
            <a:ext cx="6814780" cy="5854468"/>
          </a:xfrm>
        </p:spPr>
        <p:txBody>
          <a:bodyPr/>
          <a:lstStyle>
            <a:lvl1pPr>
              <a:defRPr sz="4300"/>
            </a:lvl1pPr>
            <a:lvl2pPr>
              <a:defRPr sz="38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4" y="1435437"/>
            <a:ext cx="4010562" cy="46921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4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C7FCF6-76BD-4495-B08F-4C059D2BA31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12/23/2022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29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>
                <a:lumMod val="95000"/>
              </a:schemeClr>
            </a:gs>
            <a:gs pos="0">
              <a:schemeClr val="bg1">
                <a:lumMod val="9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27470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1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12/23/2022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5782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463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065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</p:sldLayoutIdLst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8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5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6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image" Target="../media/image24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23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9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0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3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6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7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8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9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0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2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4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5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6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8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9.xm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0.xml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1.xml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" y="0"/>
            <a:ext cx="1218071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矩形 27"/>
          <p:cNvSpPr/>
          <p:nvPr/>
        </p:nvSpPr>
        <p:spPr>
          <a:xfrm>
            <a:off x="0" y="-4809"/>
            <a:ext cx="12190413" cy="6857999"/>
          </a:xfrm>
          <a:prstGeom prst="rect">
            <a:avLst/>
          </a:prstGeom>
          <a:solidFill>
            <a:schemeClr val="tx2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997200" y="3424191"/>
            <a:ext cx="6291943" cy="1155700"/>
            <a:chOff x="2997200" y="2919354"/>
            <a:chExt cx="6291943" cy="1155700"/>
          </a:xfrm>
        </p:grpSpPr>
        <p:sp>
          <p:nvSpPr>
            <p:cNvPr id="11" name="文本框 283"/>
            <p:cNvSpPr txBox="1"/>
            <p:nvPr/>
          </p:nvSpPr>
          <p:spPr>
            <a:xfrm>
              <a:off x="5164399" y="3025355"/>
              <a:ext cx="198964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5600" b="1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HW5</a:t>
              </a:r>
              <a:endParaRPr lang="zh-CN" altLang="en-US" sz="5600" b="1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2997200" y="2919354"/>
              <a:ext cx="6291943" cy="1155700"/>
              <a:chOff x="2959100" y="2919354"/>
              <a:chExt cx="6291943" cy="1155700"/>
            </a:xfrm>
          </p:grpSpPr>
          <p:cxnSp>
            <p:nvCxnSpPr>
              <p:cNvPr id="15" name="直接连接符 14"/>
              <p:cNvCxnSpPr/>
              <p:nvPr/>
            </p:nvCxnSpPr>
            <p:spPr>
              <a:xfrm>
                <a:off x="2959100" y="2919354"/>
                <a:ext cx="6291943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2959100" y="4075054"/>
                <a:ext cx="6291943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28306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6E50E2A-5E5A-4C51-9202-3987DA614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556" y="1282595"/>
            <a:ext cx="10401299" cy="4692540"/>
          </a:xfrm>
          <a:prstGeom prst="rect">
            <a:avLst/>
          </a:prstGeom>
        </p:spPr>
      </p:pic>
      <p:grpSp>
        <p:nvGrpSpPr>
          <p:cNvPr id="33" name="组合 3">
            <a:extLst>
              <a:ext uri="{FF2B5EF4-FFF2-40B4-BE49-F238E27FC236}">
                <a16:creationId xmlns:a16="http://schemas.microsoft.com/office/drawing/2014/main" id="{09035799-A81E-4225-B9C3-BC12BCD0E1B0}"/>
              </a:ext>
            </a:extLst>
          </p:cNvPr>
          <p:cNvGrpSpPr/>
          <p:nvPr/>
        </p:nvGrpSpPr>
        <p:grpSpPr>
          <a:xfrm>
            <a:off x="3033024" y="430887"/>
            <a:ext cx="6196701" cy="568245"/>
            <a:chOff x="384045" y="300261"/>
            <a:chExt cx="6196701" cy="568245"/>
          </a:xfrm>
        </p:grpSpPr>
        <p:sp>
          <p:nvSpPr>
            <p:cNvPr id="34" name="9">
              <a:extLst>
                <a:ext uri="{FF2B5EF4-FFF2-40B4-BE49-F238E27FC236}">
                  <a16:creationId xmlns:a16="http://schemas.microsoft.com/office/drawing/2014/main" id="{46BDFCB1-42FC-442B-A3BC-4A9E264D49A4}"/>
                </a:ext>
              </a:extLst>
            </p:cNvPr>
            <p:cNvSpPr txBox="1"/>
            <p:nvPr/>
          </p:nvSpPr>
          <p:spPr>
            <a:xfrm>
              <a:off x="755042" y="300261"/>
              <a:ext cx="582570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/>
              <a:r>
                <a:rPr lang="zh-TW" altLang="en-US" sz="28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匯入</a:t>
              </a:r>
              <a:r>
                <a:rPr lang="en-US" altLang="zh-TW" sz="28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sensors</a:t>
              </a:r>
              <a:endParaRPr lang="zh-CN" altLang="en-US" sz="28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5" name="品 11">
              <a:extLst>
                <a:ext uri="{FF2B5EF4-FFF2-40B4-BE49-F238E27FC236}">
                  <a16:creationId xmlns:a16="http://schemas.microsoft.com/office/drawing/2014/main" id="{B4AE1433-D417-494F-9895-5FAD31BCDFFC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sp>
        <p:nvSpPr>
          <p:cNvPr id="11" name="橢圓 10">
            <a:extLst>
              <a:ext uri="{FF2B5EF4-FFF2-40B4-BE49-F238E27FC236}">
                <a16:creationId xmlns:a16="http://schemas.microsoft.com/office/drawing/2014/main" id="{CFDE4571-82CB-41B8-8A7B-7D06B6D30B62}"/>
              </a:ext>
            </a:extLst>
          </p:cNvPr>
          <p:cNvSpPr/>
          <p:nvPr/>
        </p:nvSpPr>
        <p:spPr>
          <a:xfrm>
            <a:off x="1303632" y="3280667"/>
            <a:ext cx="1053885" cy="449451"/>
          </a:xfrm>
          <a:prstGeom prst="ellipse">
            <a:avLst/>
          </a:prstGeom>
          <a:noFill/>
          <a:ln w="76200">
            <a:solidFill>
              <a:srgbClr val="E71F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202A507-6713-43C8-B1E7-DC9FAE9E6D5C}"/>
              </a:ext>
            </a:extLst>
          </p:cNvPr>
          <p:cNvSpPr/>
          <p:nvPr/>
        </p:nvSpPr>
        <p:spPr>
          <a:xfrm>
            <a:off x="5113632" y="2831216"/>
            <a:ext cx="1053885" cy="449451"/>
          </a:xfrm>
          <a:prstGeom prst="ellipse">
            <a:avLst/>
          </a:prstGeom>
          <a:noFill/>
          <a:ln w="76200">
            <a:solidFill>
              <a:srgbClr val="E71F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65379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">
            <a:extLst>
              <a:ext uri="{FF2B5EF4-FFF2-40B4-BE49-F238E27FC236}">
                <a16:creationId xmlns:a16="http://schemas.microsoft.com/office/drawing/2014/main" id="{09035799-A81E-4225-B9C3-BC12BCD0E1B0}"/>
              </a:ext>
            </a:extLst>
          </p:cNvPr>
          <p:cNvGrpSpPr/>
          <p:nvPr/>
        </p:nvGrpSpPr>
        <p:grpSpPr>
          <a:xfrm>
            <a:off x="3033024" y="401812"/>
            <a:ext cx="6110515" cy="597320"/>
            <a:chOff x="384045" y="271186"/>
            <a:chExt cx="6110515" cy="597320"/>
          </a:xfrm>
        </p:grpSpPr>
        <p:sp>
          <p:nvSpPr>
            <p:cNvPr id="34" name="9">
              <a:extLst>
                <a:ext uri="{FF2B5EF4-FFF2-40B4-BE49-F238E27FC236}">
                  <a16:creationId xmlns:a16="http://schemas.microsoft.com/office/drawing/2014/main" id="{46BDFCB1-42FC-442B-A3BC-4A9E264D49A4}"/>
                </a:ext>
              </a:extLst>
            </p:cNvPr>
            <p:cNvSpPr txBox="1"/>
            <p:nvPr/>
          </p:nvSpPr>
          <p:spPr>
            <a:xfrm>
              <a:off x="1719108" y="271186"/>
              <a:ext cx="3435256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/>
              <a:r>
                <a:rPr lang="en-US" altLang="zh-CN" sz="28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Download </a:t>
              </a:r>
              <a:r>
                <a:rPr lang="en-US" altLang="zh-CN" sz="2800" dirty="0" err="1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HeidiSQL</a:t>
              </a:r>
              <a:endParaRPr lang="zh-CN" altLang="en-US" sz="28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5" name="品 11">
              <a:extLst>
                <a:ext uri="{FF2B5EF4-FFF2-40B4-BE49-F238E27FC236}">
                  <a16:creationId xmlns:a16="http://schemas.microsoft.com/office/drawing/2014/main" id="{B4AE1433-D417-494F-9895-5FAD31BCDFFC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5B5C753A-7CCB-4F51-B223-4BC614DB1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634" y="1097523"/>
            <a:ext cx="6206816" cy="514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68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">
            <a:extLst>
              <a:ext uri="{FF2B5EF4-FFF2-40B4-BE49-F238E27FC236}">
                <a16:creationId xmlns:a16="http://schemas.microsoft.com/office/drawing/2014/main" id="{09035799-A81E-4225-B9C3-BC12BCD0E1B0}"/>
              </a:ext>
            </a:extLst>
          </p:cNvPr>
          <p:cNvGrpSpPr/>
          <p:nvPr/>
        </p:nvGrpSpPr>
        <p:grpSpPr>
          <a:xfrm>
            <a:off x="3033024" y="401812"/>
            <a:ext cx="6110515" cy="597320"/>
            <a:chOff x="384045" y="271186"/>
            <a:chExt cx="6110515" cy="597320"/>
          </a:xfrm>
        </p:grpSpPr>
        <p:sp>
          <p:nvSpPr>
            <p:cNvPr id="34" name="9">
              <a:extLst>
                <a:ext uri="{FF2B5EF4-FFF2-40B4-BE49-F238E27FC236}">
                  <a16:creationId xmlns:a16="http://schemas.microsoft.com/office/drawing/2014/main" id="{46BDFCB1-42FC-442B-A3BC-4A9E264D49A4}"/>
                </a:ext>
              </a:extLst>
            </p:cNvPr>
            <p:cNvSpPr txBox="1"/>
            <p:nvPr/>
          </p:nvSpPr>
          <p:spPr>
            <a:xfrm>
              <a:off x="1719108" y="271186"/>
              <a:ext cx="3435256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/>
              <a:r>
                <a:rPr lang="zh-TW" altLang="en-US" sz="28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使用查詢</a:t>
              </a:r>
              <a:endParaRPr lang="zh-CN" altLang="en-US" sz="28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5" name="品 11">
              <a:extLst>
                <a:ext uri="{FF2B5EF4-FFF2-40B4-BE49-F238E27FC236}">
                  <a16:creationId xmlns:a16="http://schemas.microsoft.com/office/drawing/2014/main" id="{B4AE1433-D417-494F-9895-5FAD31BCDFFC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249D1148-189F-495D-8EA6-9F0D3BE95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913" y="1037866"/>
            <a:ext cx="6706536" cy="148610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BB88B57-2829-4C06-A7B5-0B4053D39B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663" y="2410330"/>
            <a:ext cx="5172797" cy="134321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242269C-AC4A-4DC2-83E0-3F64C8DFFA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5181" y="2324593"/>
            <a:ext cx="5925377" cy="142894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D9286B9-32A0-477C-AE4B-A963700C46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663" y="3896437"/>
            <a:ext cx="4839375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52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">
            <a:extLst>
              <a:ext uri="{FF2B5EF4-FFF2-40B4-BE49-F238E27FC236}">
                <a16:creationId xmlns:a16="http://schemas.microsoft.com/office/drawing/2014/main" id="{09035799-A81E-4225-B9C3-BC12BCD0E1B0}"/>
              </a:ext>
            </a:extLst>
          </p:cNvPr>
          <p:cNvGrpSpPr/>
          <p:nvPr/>
        </p:nvGrpSpPr>
        <p:grpSpPr>
          <a:xfrm>
            <a:off x="3033024" y="401812"/>
            <a:ext cx="6110515" cy="597320"/>
            <a:chOff x="384045" y="271186"/>
            <a:chExt cx="6110515" cy="597320"/>
          </a:xfrm>
        </p:grpSpPr>
        <p:sp>
          <p:nvSpPr>
            <p:cNvPr id="34" name="9">
              <a:extLst>
                <a:ext uri="{FF2B5EF4-FFF2-40B4-BE49-F238E27FC236}">
                  <a16:creationId xmlns:a16="http://schemas.microsoft.com/office/drawing/2014/main" id="{46BDFCB1-42FC-442B-A3BC-4A9E264D49A4}"/>
                </a:ext>
              </a:extLst>
            </p:cNvPr>
            <p:cNvSpPr txBox="1"/>
            <p:nvPr/>
          </p:nvSpPr>
          <p:spPr>
            <a:xfrm>
              <a:off x="1719108" y="271186"/>
              <a:ext cx="3435256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/>
              <a:r>
                <a:rPr lang="zh-TW" altLang="en-US" sz="28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網址上輸入 </a:t>
              </a:r>
              <a:r>
                <a:rPr lang="en-US" altLang="zh-TW" sz="2800" dirty="0" err="1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AddData</a:t>
              </a:r>
              <a:endParaRPr lang="zh-CN" altLang="en-US" sz="28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5" name="品 11">
              <a:extLst>
                <a:ext uri="{FF2B5EF4-FFF2-40B4-BE49-F238E27FC236}">
                  <a16:creationId xmlns:a16="http://schemas.microsoft.com/office/drawing/2014/main" id="{B4AE1433-D417-494F-9895-5FAD31BCDFFC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67034D9E-03ED-4DE3-89EA-FB822203D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438" y="1310451"/>
            <a:ext cx="5753903" cy="42868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A4EF1D8-0DF0-4E9C-B333-F451EE63F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4940" y="2710444"/>
            <a:ext cx="4353533" cy="3038899"/>
          </a:xfrm>
          <a:prstGeom prst="rect">
            <a:avLst/>
          </a:prstGeom>
        </p:spPr>
      </p:pic>
      <p:sp>
        <p:nvSpPr>
          <p:cNvPr id="15" name="文本框 2">
            <a:extLst>
              <a:ext uri="{FF2B5EF4-FFF2-40B4-BE49-F238E27FC236}">
                <a16:creationId xmlns:a16="http://schemas.microsoft.com/office/drawing/2014/main" id="{80A236BB-D170-405C-B2D7-64B3177F7449}"/>
              </a:ext>
            </a:extLst>
          </p:cNvPr>
          <p:cNvSpPr txBox="1"/>
          <p:nvPr/>
        </p:nvSpPr>
        <p:spPr>
          <a:xfrm>
            <a:off x="8270268" y="3152795"/>
            <a:ext cx="2670409" cy="553998"/>
          </a:xfrm>
          <a:prstGeom prst="rect">
            <a:avLst/>
          </a:prstGeom>
          <a:solidFill>
            <a:schemeClr val="tx2">
              <a:lumMod val="50000"/>
            </a:schemeClr>
          </a:solidFill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0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資料庫尾端</a:t>
            </a:r>
            <a:endParaRPr lang="zh-CN" altLang="en-US" sz="30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7783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">
            <a:extLst>
              <a:ext uri="{FF2B5EF4-FFF2-40B4-BE49-F238E27FC236}">
                <a16:creationId xmlns:a16="http://schemas.microsoft.com/office/drawing/2014/main" id="{09035799-A81E-4225-B9C3-BC12BCD0E1B0}"/>
              </a:ext>
            </a:extLst>
          </p:cNvPr>
          <p:cNvGrpSpPr/>
          <p:nvPr/>
        </p:nvGrpSpPr>
        <p:grpSpPr>
          <a:xfrm>
            <a:off x="3033024" y="401812"/>
            <a:ext cx="6110515" cy="597320"/>
            <a:chOff x="384045" y="271186"/>
            <a:chExt cx="6110515" cy="597320"/>
          </a:xfrm>
        </p:grpSpPr>
        <p:sp>
          <p:nvSpPr>
            <p:cNvPr id="34" name="9">
              <a:extLst>
                <a:ext uri="{FF2B5EF4-FFF2-40B4-BE49-F238E27FC236}">
                  <a16:creationId xmlns:a16="http://schemas.microsoft.com/office/drawing/2014/main" id="{46BDFCB1-42FC-442B-A3BC-4A9E264D49A4}"/>
                </a:ext>
              </a:extLst>
            </p:cNvPr>
            <p:cNvSpPr txBox="1"/>
            <p:nvPr/>
          </p:nvSpPr>
          <p:spPr>
            <a:xfrm>
              <a:off x="1719108" y="271186"/>
              <a:ext cx="3435256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/>
              <a:r>
                <a:rPr lang="en-US" altLang="zh-CN" sz="2800" dirty="0" err="1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AddData.php</a:t>
              </a:r>
              <a:endParaRPr lang="zh-CN" altLang="en-US" sz="28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5" name="品 11">
              <a:extLst>
                <a:ext uri="{FF2B5EF4-FFF2-40B4-BE49-F238E27FC236}">
                  <a16:creationId xmlns:a16="http://schemas.microsoft.com/office/drawing/2014/main" id="{B4AE1433-D417-494F-9895-5FAD31BCDFFC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5C955D54-BB16-4F3E-9DCB-EE6116682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69" y="999132"/>
            <a:ext cx="3153215" cy="326753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749FBEA-E788-4027-BACA-B906F70B2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82" y="4367909"/>
            <a:ext cx="5820587" cy="203863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2BC6A5F-FBB3-43C2-9EC4-97E3524CA1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2163" y="1154212"/>
            <a:ext cx="6620799" cy="99073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D39B9B5-7F36-448C-94F5-E7CD97F219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028" y="2521907"/>
            <a:ext cx="4115374" cy="1400370"/>
          </a:xfrm>
          <a:prstGeom prst="rect">
            <a:avLst/>
          </a:prstGeom>
        </p:spPr>
      </p:pic>
      <p:sp>
        <p:nvSpPr>
          <p:cNvPr id="18" name="文本框 2">
            <a:extLst>
              <a:ext uri="{FF2B5EF4-FFF2-40B4-BE49-F238E27FC236}">
                <a16:creationId xmlns:a16="http://schemas.microsoft.com/office/drawing/2014/main" id="{352BD751-C0D2-4B2C-90C7-AD732FC2D408}"/>
              </a:ext>
            </a:extLst>
          </p:cNvPr>
          <p:cNvSpPr txBox="1"/>
          <p:nvPr/>
        </p:nvSpPr>
        <p:spPr>
          <a:xfrm>
            <a:off x="8707409" y="2875796"/>
            <a:ext cx="2670409" cy="553998"/>
          </a:xfrm>
          <a:prstGeom prst="rect">
            <a:avLst/>
          </a:prstGeom>
          <a:solidFill>
            <a:schemeClr val="tx2">
              <a:lumMod val="50000"/>
            </a:schemeClr>
          </a:solidFill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0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初始化</a:t>
            </a:r>
            <a:endParaRPr lang="zh-CN" altLang="en-US" sz="30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9" name="文本框 2">
            <a:extLst>
              <a:ext uri="{FF2B5EF4-FFF2-40B4-BE49-F238E27FC236}">
                <a16:creationId xmlns:a16="http://schemas.microsoft.com/office/drawing/2014/main" id="{218A701A-95FE-4332-B3F2-E3BED731A65E}"/>
              </a:ext>
            </a:extLst>
          </p:cNvPr>
          <p:cNvSpPr txBox="1"/>
          <p:nvPr/>
        </p:nvSpPr>
        <p:spPr>
          <a:xfrm>
            <a:off x="8707409" y="3712665"/>
            <a:ext cx="2670409" cy="553998"/>
          </a:xfrm>
          <a:prstGeom prst="rect">
            <a:avLst/>
          </a:prstGeom>
          <a:solidFill>
            <a:schemeClr val="tx2">
              <a:lumMod val="50000"/>
            </a:schemeClr>
          </a:solidFill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0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connect</a:t>
            </a:r>
            <a:endParaRPr lang="zh-CN" altLang="en-US" sz="30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20" name="文本框 2">
            <a:extLst>
              <a:ext uri="{FF2B5EF4-FFF2-40B4-BE49-F238E27FC236}">
                <a16:creationId xmlns:a16="http://schemas.microsoft.com/office/drawing/2014/main" id="{4931009B-CB89-43B3-8593-BE6A409EBF0C}"/>
              </a:ext>
            </a:extLst>
          </p:cNvPr>
          <p:cNvSpPr txBox="1"/>
          <p:nvPr/>
        </p:nvSpPr>
        <p:spPr>
          <a:xfrm>
            <a:off x="8707408" y="4576086"/>
            <a:ext cx="2670409" cy="553998"/>
          </a:xfrm>
          <a:prstGeom prst="rect">
            <a:avLst/>
          </a:prstGeom>
          <a:solidFill>
            <a:schemeClr val="tx2">
              <a:lumMod val="50000"/>
            </a:schemeClr>
          </a:solidFill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0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query</a:t>
            </a:r>
            <a:endParaRPr lang="zh-CN" altLang="en-US" sz="30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21" name="文本框 2">
            <a:extLst>
              <a:ext uri="{FF2B5EF4-FFF2-40B4-BE49-F238E27FC236}">
                <a16:creationId xmlns:a16="http://schemas.microsoft.com/office/drawing/2014/main" id="{0A69B685-656B-4C1D-A26D-347D0A3BFC84}"/>
              </a:ext>
            </a:extLst>
          </p:cNvPr>
          <p:cNvSpPr txBox="1"/>
          <p:nvPr/>
        </p:nvSpPr>
        <p:spPr>
          <a:xfrm>
            <a:off x="8707408" y="5507257"/>
            <a:ext cx="2670409" cy="553998"/>
          </a:xfrm>
          <a:prstGeom prst="rect">
            <a:avLst/>
          </a:prstGeom>
          <a:solidFill>
            <a:schemeClr val="tx2">
              <a:lumMod val="50000"/>
            </a:schemeClr>
          </a:solidFill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0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Close </a:t>
            </a:r>
            <a:r>
              <a:rPr lang="zh-TW" altLang="en-US" sz="30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並導向</a:t>
            </a:r>
            <a:endParaRPr lang="zh-CN" altLang="en-US" sz="30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0131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">
            <a:extLst>
              <a:ext uri="{FF2B5EF4-FFF2-40B4-BE49-F238E27FC236}">
                <a16:creationId xmlns:a16="http://schemas.microsoft.com/office/drawing/2014/main" id="{09035799-A81E-4225-B9C3-BC12BCD0E1B0}"/>
              </a:ext>
            </a:extLst>
          </p:cNvPr>
          <p:cNvGrpSpPr/>
          <p:nvPr/>
        </p:nvGrpSpPr>
        <p:grpSpPr>
          <a:xfrm>
            <a:off x="3033024" y="401812"/>
            <a:ext cx="6110515" cy="597320"/>
            <a:chOff x="384045" y="271186"/>
            <a:chExt cx="6110515" cy="597320"/>
          </a:xfrm>
        </p:grpSpPr>
        <p:sp>
          <p:nvSpPr>
            <p:cNvPr id="34" name="9">
              <a:extLst>
                <a:ext uri="{FF2B5EF4-FFF2-40B4-BE49-F238E27FC236}">
                  <a16:creationId xmlns:a16="http://schemas.microsoft.com/office/drawing/2014/main" id="{46BDFCB1-42FC-442B-A3BC-4A9E264D49A4}"/>
                </a:ext>
              </a:extLst>
            </p:cNvPr>
            <p:cNvSpPr txBox="1"/>
            <p:nvPr/>
          </p:nvSpPr>
          <p:spPr>
            <a:xfrm>
              <a:off x="1719108" y="271186"/>
              <a:ext cx="3435256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/>
              <a:r>
                <a:rPr lang="en-US" altLang="zh-CN" sz="2800" dirty="0" err="1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AddData.php</a:t>
              </a:r>
              <a:endParaRPr lang="zh-CN" altLang="en-US" sz="28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5" name="品 11">
              <a:extLst>
                <a:ext uri="{FF2B5EF4-FFF2-40B4-BE49-F238E27FC236}">
                  <a16:creationId xmlns:a16="http://schemas.microsoft.com/office/drawing/2014/main" id="{B4AE1433-D417-494F-9895-5FAD31BCDFFC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C42B2028-C66A-430C-937D-46354DB98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98785"/>
            <a:ext cx="12190413" cy="386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15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">
            <a:extLst>
              <a:ext uri="{FF2B5EF4-FFF2-40B4-BE49-F238E27FC236}">
                <a16:creationId xmlns:a16="http://schemas.microsoft.com/office/drawing/2014/main" id="{09035799-A81E-4225-B9C3-BC12BCD0E1B0}"/>
              </a:ext>
            </a:extLst>
          </p:cNvPr>
          <p:cNvGrpSpPr/>
          <p:nvPr/>
        </p:nvGrpSpPr>
        <p:grpSpPr>
          <a:xfrm>
            <a:off x="3033024" y="401812"/>
            <a:ext cx="6110515" cy="597320"/>
            <a:chOff x="384045" y="271186"/>
            <a:chExt cx="6110515" cy="597320"/>
          </a:xfrm>
        </p:grpSpPr>
        <p:sp>
          <p:nvSpPr>
            <p:cNvPr id="34" name="9">
              <a:extLst>
                <a:ext uri="{FF2B5EF4-FFF2-40B4-BE49-F238E27FC236}">
                  <a16:creationId xmlns:a16="http://schemas.microsoft.com/office/drawing/2014/main" id="{46BDFCB1-42FC-442B-A3BC-4A9E264D49A4}"/>
                </a:ext>
              </a:extLst>
            </p:cNvPr>
            <p:cNvSpPr txBox="1"/>
            <p:nvPr/>
          </p:nvSpPr>
          <p:spPr>
            <a:xfrm>
              <a:off x="1719108" y="271186"/>
              <a:ext cx="3435256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/>
              <a:r>
                <a:rPr lang="en-US" altLang="zh-CN" sz="2800" dirty="0" err="1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AddData.php</a:t>
              </a:r>
              <a:endParaRPr lang="zh-CN" altLang="en-US" sz="28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5" name="品 11">
              <a:extLst>
                <a:ext uri="{FF2B5EF4-FFF2-40B4-BE49-F238E27FC236}">
                  <a16:creationId xmlns:a16="http://schemas.microsoft.com/office/drawing/2014/main" id="{B4AE1433-D417-494F-9895-5FAD31BCDFFC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6AB2F526-50C2-40DA-85DE-AF013E6BB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96835"/>
            <a:ext cx="12190413" cy="406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92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22-12-13 15-13-06">
            <a:hlinkClick r:id="" action="ppaction://media"/>
            <a:extLst>
              <a:ext uri="{FF2B5EF4-FFF2-40B4-BE49-F238E27FC236}">
                <a16:creationId xmlns:a16="http://schemas.microsoft.com/office/drawing/2014/main" id="{A87F8A43-E20C-4C56-B1BC-40800CAA39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0443" y="1111059"/>
            <a:ext cx="9746457" cy="5481827"/>
          </a:xfrm>
          <a:prstGeom prst="rect">
            <a:avLst/>
          </a:prstGeom>
        </p:spPr>
      </p:pic>
      <p:grpSp>
        <p:nvGrpSpPr>
          <p:cNvPr id="33" name="组合 3">
            <a:extLst>
              <a:ext uri="{FF2B5EF4-FFF2-40B4-BE49-F238E27FC236}">
                <a16:creationId xmlns:a16="http://schemas.microsoft.com/office/drawing/2014/main" id="{09035799-A81E-4225-B9C3-BC12BCD0E1B0}"/>
              </a:ext>
            </a:extLst>
          </p:cNvPr>
          <p:cNvGrpSpPr/>
          <p:nvPr/>
        </p:nvGrpSpPr>
        <p:grpSpPr>
          <a:xfrm>
            <a:off x="2349614" y="456319"/>
            <a:ext cx="7477334" cy="542813"/>
            <a:chOff x="-299365" y="325693"/>
            <a:chExt cx="7477334" cy="542813"/>
          </a:xfrm>
        </p:grpSpPr>
        <p:sp>
          <p:nvSpPr>
            <p:cNvPr id="34" name="9">
              <a:extLst>
                <a:ext uri="{FF2B5EF4-FFF2-40B4-BE49-F238E27FC236}">
                  <a16:creationId xmlns:a16="http://schemas.microsoft.com/office/drawing/2014/main" id="{46BDFCB1-42FC-442B-A3BC-4A9E264D49A4}"/>
                </a:ext>
              </a:extLst>
            </p:cNvPr>
            <p:cNvSpPr txBox="1"/>
            <p:nvPr/>
          </p:nvSpPr>
          <p:spPr>
            <a:xfrm>
              <a:off x="-299365" y="325693"/>
              <a:ext cx="747733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/>
              <a:r>
                <a:rPr lang="en-US" altLang="zh-CN" sz="28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Refresh in </a:t>
              </a:r>
              <a:r>
                <a:rPr lang="en-US" altLang="zh-CN" sz="2800" dirty="0" err="1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index.hml</a:t>
              </a:r>
              <a:r>
                <a:rPr lang="en-US" altLang="zh-TW" sz="28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(Demo </a:t>
              </a:r>
              <a:r>
                <a:rPr lang="en-US" altLang="zh-TW" sz="2800" dirty="0" err="1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highchart</a:t>
              </a:r>
              <a:r>
                <a:rPr lang="en-US" altLang="zh-TW" sz="28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)</a:t>
              </a:r>
              <a:endParaRPr lang="zh-CN" altLang="en-US" sz="28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5" name="品 11">
              <a:extLst>
                <a:ext uri="{FF2B5EF4-FFF2-40B4-BE49-F238E27FC236}">
                  <a16:creationId xmlns:a16="http://schemas.microsoft.com/office/drawing/2014/main" id="{B4AE1433-D417-494F-9895-5FAD31BCDFFC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3C7DD51E-3C86-46E2-A4C0-30D1A265A6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3024" y="1431239"/>
            <a:ext cx="5582429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4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">
            <a:extLst>
              <a:ext uri="{FF2B5EF4-FFF2-40B4-BE49-F238E27FC236}">
                <a16:creationId xmlns:a16="http://schemas.microsoft.com/office/drawing/2014/main" id="{09035799-A81E-4225-B9C3-BC12BCD0E1B0}"/>
              </a:ext>
            </a:extLst>
          </p:cNvPr>
          <p:cNvGrpSpPr/>
          <p:nvPr/>
        </p:nvGrpSpPr>
        <p:grpSpPr>
          <a:xfrm>
            <a:off x="2893324" y="376045"/>
            <a:ext cx="6110515" cy="613146"/>
            <a:chOff x="384045" y="255360"/>
            <a:chExt cx="6110515" cy="613146"/>
          </a:xfrm>
        </p:grpSpPr>
        <p:sp>
          <p:nvSpPr>
            <p:cNvPr id="34" name="9">
              <a:extLst>
                <a:ext uri="{FF2B5EF4-FFF2-40B4-BE49-F238E27FC236}">
                  <a16:creationId xmlns:a16="http://schemas.microsoft.com/office/drawing/2014/main" id="{46BDFCB1-42FC-442B-A3BC-4A9E264D49A4}"/>
                </a:ext>
              </a:extLst>
            </p:cNvPr>
            <p:cNvSpPr txBox="1"/>
            <p:nvPr/>
          </p:nvSpPr>
          <p:spPr>
            <a:xfrm>
              <a:off x="1565678" y="255360"/>
              <a:ext cx="3747247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/>
              <a:r>
                <a:rPr lang="zh-TW" altLang="en-US" sz="28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創建環境</a:t>
              </a:r>
              <a:r>
                <a:rPr lang="en-US" altLang="zh-TW" sz="28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(Anaconda)</a:t>
              </a:r>
              <a:endParaRPr lang="zh-CN" altLang="en-US" sz="28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5" name="品 11">
              <a:extLst>
                <a:ext uri="{FF2B5EF4-FFF2-40B4-BE49-F238E27FC236}">
                  <a16:creationId xmlns:a16="http://schemas.microsoft.com/office/drawing/2014/main" id="{B4AE1433-D417-494F-9895-5FAD31BCDFFC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A86A2414-58F9-4ED5-80D0-E9D4105B1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903" y="1122379"/>
            <a:ext cx="4505954" cy="245779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EF4A50A-664F-4584-B274-5E1D7DA88C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40" y="3755181"/>
            <a:ext cx="10793331" cy="25721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DBF56A2-AFE4-4E45-AC6D-2950D3B74D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851" y="4128388"/>
            <a:ext cx="10802858" cy="36200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1A287FE-677E-4A6F-84A1-4FCA2D9F07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851" y="4606385"/>
            <a:ext cx="10736173" cy="33342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C9451E1-E9F6-437C-8F1D-338DCCE39E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997" y="5206183"/>
            <a:ext cx="10631384" cy="33342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3DFAE8D2-26C7-420B-9952-C57DBFE43F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2417" y="1058390"/>
            <a:ext cx="2457793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549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">
            <a:extLst>
              <a:ext uri="{FF2B5EF4-FFF2-40B4-BE49-F238E27FC236}">
                <a16:creationId xmlns:a16="http://schemas.microsoft.com/office/drawing/2014/main" id="{09035799-A81E-4225-B9C3-BC12BCD0E1B0}"/>
              </a:ext>
            </a:extLst>
          </p:cNvPr>
          <p:cNvGrpSpPr/>
          <p:nvPr/>
        </p:nvGrpSpPr>
        <p:grpSpPr>
          <a:xfrm>
            <a:off x="3033024" y="462186"/>
            <a:ext cx="6110515" cy="536946"/>
            <a:chOff x="384045" y="331560"/>
            <a:chExt cx="6110515" cy="536946"/>
          </a:xfrm>
        </p:grpSpPr>
        <p:sp>
          <p:nvSpPr>
            <p:cNvPr id="34" name="9">
              <a:extLst>
                <a:ext uri="{FF2B5EF4-FFF2-40B4-BE49-F238E27FC236}">
                  <a16:creationId xmlns:a16="http://schemas.microsoft.com/office/drawing/2014/main" id="{46BDFCB1-42FC-442B-A3BC-4A9E264D49A4}"/>
                </a:ext>
              </a:extLst>
            </p:cNvPr>
            <p:cNvSpPr txBox="1"/>
            <p:nvPr/>
          </p:nvSpPr>
          <p:spPr>
            <a:xfrm>
              <a:off x="974861" y="331560"/>
              <a:ext cx="4928882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/>
              <a:r>
                <a:rPr lang="en-US" altLang="zh-TW" sz="2800" dirty="0" err="1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Htdos</a:t>
              </a:r>
              <a:r>
                <a:rPr lang="en-US" altLang="zh-TW" sz="28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en-US" altLang="zh-TW" sz="2800" dirty="0" err="1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aiot</a:t>
              </a:r>
              <a:r>
                <a:rPr lang="zh-TW" altLang="en-US" sz="28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裡面放</a:t>
              </a:r>
              <a:r>
                <a:rPr lang="en-US" altLang="zh-TW" sz="28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AI module</a:t>
              </a:r>
              <a:endParaRPr lang="zh-CN" altLang="en-US" sz="28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5" name="品 11">
              <a:extLst>
                <a:ext uri="{FF2B5EF4-FFF2-40B4-BE49-F238E27FC236}">
                  <a16:creationId xmlns:a16="http://schemas.microsoft.com/office/drawing/2014/main" id="{B4AE1433-D417-494F-9895-5FAD31BCDFFC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43401DE9-6F51-463C-8855-8172A8318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701" y="2224712"/>
            <a:ext cx="9417240" cy="305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817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">
            <a:extLst>
              <a:ext uri="{FF2B5EF4-FFF2-40B4-BE49-F238E27FC236}">
                <a16:creationId xmlns:a16="http://schemas.microsoft.com/office/drawing/2014/main" id="{09035799-A81E-4225-B9C3-BC12BCD0E1B0}"/>
              </a:ext>
            </a:extLst>
          </p:cNvPr>
          <p:cNvGrpSpPr/>
          <p:nvPr/>
        </p:nvGrpSpPr>
        <p:grpSpPr>
          <a:xfrm>
            <a:off x="3033024" y="401812"/>
            <a:ext cx="6110515" cy="597320"/>
            <a:chOff x="384045" y="271186"/>
            <a:chExt cx="6110515" cy="597320"/>
          </a:xfrm>
        </p:grpSpPr>
        <p:sp>
          <p:nvSpPr>
            <p:cNvPr id="34" name="9">
              <a:extLst>
                <a:ext uri="{FF2B5EF4-FFF2-40B4-BE49-F238E27FC236}">
                  <a16:creationId xmlns:a16="http://schemas.microsoft.com/office/drawing/2014/main" id="{46BDFCB1-42FC-442B-A3BC-4A9E264D49A4}"/>
                </a:ext>
              </a:extLst>
            </p:cNvPr>
            <p:cNvSpPr txBox="1"/>
            <p:nvPr/>
          </p:nvSpPr>
          <p:spPr>
            <a:xfrm>
              <a:off x="1719108" y="271186"/>
              <a:ext cx="3435256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/>
              <a:r>
                <a:rPr lang="en-US" altLang="zh-CN" sz="28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Download XAMPP</a:t>
              </a:r>
              <a:endParaRPr lang="zh-CN" altLang="en-US" sz="28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5" name="品 11">
              <a:extLst>
                <a:ext uri="{FF2B5EF4-FFF2-40B4-BE49-F238E27FC236}">
                  <a16:creationId xmlns:a16="http://schemas.microsoft.com/office/drawing/2014/main" id="{B4AE1433-D417-494F-9895-5FAD31BCDFFC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pic>
        <p:nvPicPr>
          <p:cNvPr id="11" name="內容版面配置區 4">
            <a:extLst>
              <a:ext uri="{FF2B5EF4-FFF2-40B4-BE49-F238E27FC236}">
                <a16:creationId xmlns:a16="http://schemas.microsoft.com/office/drawing/2014/main" id="{5BCBD8A8-CB4F-4A63-A37E-62E5B596C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1610" y="1690688"/>
            <a:ext cx="6568780" cy="45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60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">
            <a:extLst>
              <a:ext uri="{FF2B5EF4-FFF2-40B4-BE49-F238E27FC236}">
                <a16:creationId xmlns:a16="http://schemas.microsoft.com/office/drawing/2014/main" id="{09035799-A81E-4225-B9C3-BC12BCD0E1B0}"/>
              </a:ext>
            </a:extLst>
          </p:cNvPr>
          <p:cNvGrpSpPr/>
          <p:nvPr/>
        </p:nvGrpSpPr>
        <p:grpSpPr>
          <a:xfrm>
            <a:off x="3033024" y="462186"/>
            <a:ext cx="6110515" cy="536946"/>
            <a:chOff x="384045" y="331560"/>
            <a:chExt cx="6110515" cy="536946"/>
          </a:xfrm>
        </p:grpSpPr>
        <p:sp>
          <p:nvSpPr>
            <p:cNvPr id="34" name="9">
              <a:extLst>
                <a:ext uri="{FF2B5EF4-FFF2-40B4-BE49-F238E27FC236}">
                  <a16:creationId xmlns:a16="http://schemas.microsoft.com/office/drawing/2014/main" id="{46BDFCB1-42FC-442B-A3BC-4A9E264D49A4}"/>
                </a:ext>
              </a:extLst>
            </p:cNvPr>
            <p:cNvSpPr txBox="1"/>
            <p:nvPr/>
          </p:nvSpPr>
          <p:spPr>
            <a:xfrm>
              <a:off x="974861" y="331560"/>
              <a:ext cx="4928882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/>
              <a:r>
                <a:rPr lang="en-US" altLang="zh-TW" sz="28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Spyder</a:t>
              </a:r>
              <a:r>
                <a:rPr lang="zh-TW" altLang="en-US" sz="28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 編輯 </a:t>
              </a:r>
              <a:r>
                <a:rPr lang="en-US" altLang="zh-TW" sz="28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AI module</a:t>
              </a:r>
              <a:endParaRPr lang="zh-CN" altLang="en-US" sz="28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5" name="品 11">
              <a:extLst>
                <a:ext uri="{FF2B5EF4-FFF2-40B4-BE49-F238E27FC236}">
                  <a16:creationId xmlns:a16="http://schemas.microsoft.com/office/drawing/2014/main" id="{B4AE1433-D417-494F-9895-5FAD31BCDFFC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21BEA1B3-B2ED-4653-A234-93C3CA91A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38" y="1105192"/>
            <a:ext cx="10202238" cy="535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71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">
            <a:extLst>
              <a:ext uri="{FF2B5EF4-FFF2-40B4-BE49-F238E27FC236}">
                <a16:creationId xmlns:a16="http://schemas.microsoft.com/office/drawing/2014/main" id="{09035799-A81E-4225-B9C3-BC12BCD0E1B0}"/>
              </a:ext>
            </a:extLst>
          </p:cNvPr>
          <p:cNvGrpSpPr/>
          <p:nvPr/>
        </p:nvGrpSpPr>
        <p:grpSpPr>
          <a:xfrm>
            <a:off x="3033024" y="462186"/>
            <a:ext cx="6110515" cy="536946"/>
            <a:chOff x="384045" y="331560"/>
            <a:chExt cx="6110515" cy="536946"/>
          </a:xfrm>
        </p:grpSpPr>
        <p:sp>
          <p:nvSpPr>
            <p:cNvPr id="34" name="9">
              <a:extLst>
                <a:ext uri="{FF2B5EF4-FFF2-40B4-BE49-F238E27FC236}">
                  <a16:creationId xmlns:a16="http://schemas.microsoft.com/office/drawing/2014/main" id="{46BDFCB1-42FC-442B-A3BC-4A9E264D49A4}"/>
                </a:ext>
              </a:extLst>
            </p:cNvPr>
            <p:cNvSpPr txBox="1"/>
            <p:nvPr/>
          </p:nvSpPr>
          <p:spPr>
            <a:xfrm>
              <a:off x="974861" y="331560"/>
              <a:ext cx="4928882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/>
              <a:r>
                <a:rPr lang="en-US" altLang="zh-TW" sz="28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AI module</a:t>
              </a:r>
              <a:r>
                <a:rPr lang="zh-TW" altLang="en-US" sz="28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訓練</a:t>
              </a:r>
              <a:r>
                <a:rPr lang="en-US" altLang="zh-TW" sz="28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(myEA.py)</a:t>
              </a:r>
              <a:endParaRPr lang="zh-CN" altLang="en-US" sz="28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5" name="品 11">
              <a:extLst>
                <a:ext uri="{FF2B5EF4-FFF2-40B4-BE49-F238E27FC236}">
                  <a16:creationId xmlns:a16="http://schemas.microsoft.com/office/drawing/2014/main" id="{B4AE1433-D417-494F-9895-5FAD31BCDFFC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B95F896B-61B1-492C-A454-455956F45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867" y="1413651"/>
            <a:ext cx="5409533" cy="74417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1A22547-32C6-4AB7-A1BA-297451893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5768" y="4606090"/>
            <a:ext cx="5148203" cy="162203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80C5D4E-9294-484E-B779-FB21F0FC2F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867" y="2501618"/>
            <a:ext cx="5230104" cy="15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763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">
            <a:extLst>
              <a:ext uri="{FF2B5EF4-FFF2-40B4-BE49-F238E27FC236}">
                <a16:creationId xmlns:a16="http://schemas.microsoft.com/office/drawing/2014/main" id="{09035799-A81E-4225-B9C3-BC12BCD0E1B0}"/>
              </a:ext>
            </a:extLst>
          </p:cNvPr>
          <p:cNvGrpSpPr/>
          <p:nvPr/>
        </p:nvGrpSpPr>
        <p:grpSpPr>
          <a:xfrm>
            <a:off x="3033024" y="462186"/>
            <a:ext cx="6110515" cy="536946"/>
            <a:chOff x="384045" y="331560"/>
            <a:chExt cx="6110515" cy="536946"/>
          </a:xfrm>
        </p:grpSpPr>
        <p:sp>
          <p:nvSpPr>
            <p:cNvPr id="34" name="9">
              <a:extLst>
                <a:ext uri="{FF2B5EF4-FFF2-40B4-BE49-F238E27FC236}">
                  <a16:creationId xmlns:a16="http://schemas.microsoft.com/office/drawing/2014/main" id="{46BDFCB1-42FC-442B-A3BC-4A9E264D49A4}"/>
                </a:ext>
              </a:extLst>
            </p:cNvPr>
            <p:cNvSpPr txBox="1"/>
            <p:nvPr/>
          </p:nvSpPr>
          <p:spPr>
            <a:xfrm>
              <a:off x="974861" y="331560"/>
              <a:ext cx="4928882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/>
              <a:r>
                <a:rPr lang="en-US" altLang="zh-CN" sz="28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Demo(AI Module &amp; Web)</a:t>
              </a:r>
              <a:endParaRPr lang="zh-CN" altLang="en-US" sz="28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5" name="品 11">
              <a:extLst>
                <a:ext uri="{FF2B5EF4-FFF2-40B4-BE49-F238E27FC236}">
                  <a16:creationId xmlns:a16="http://schemas.microsoft.com/office/drawing/2014/main" id="{B4AE1433-D417-494F-9895-5FAD31BCDFFC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26C14F37-3D28-4981-9A4F-BAD6E2FFD3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22" r="9676"/>
          <a:stretch/>
        </p:blipFill>
        <p:spPr>
          <a:xfrm>
            <a:off x="1155699" y="1332149"/>
            <a:ext cx="10337801" cy="419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659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">
            <a:extLst>
              <a:ext uri="{FF2B5EF4-FFF2-40B4-BE49-F238E27FC236}">
                <a16:creationId xmlns:a16="http://schemas.microsoft.com/office/drawing/2014/main" id="{09035799-A81E-4225-B9C3-BC12BCD0E1B0}"/>
              </a:ext>
            </a:extLst>
          </p:cNvPr>
          <p:cNvGrpSpPr/>
          <p:nvPr/>
        </p:nvGrpSpPr>
        <p:grpSpPr>
          <a:xfrm>
            <a:off x="3033024" y="462186"/>
            <a:ext cx="6110515" cy="536946"/>
            <a:chOff x="384045" y="331560"/>
            <a:chExt cx="6110515" cy="536946"/>
          </a:xfrm>
        </p:grpSpPr>
        <p:sp>
          <p:nvSpPr>
            <p:cNvPr id="34" name="9">
              <a:extLst>
                <a:ext uri="{FF2B5EF4-FFF2-40B4-BE49-F238E27FC236}">
                  <a16:creationId xmlns:a16="http://schemas.microsoft.com/office/drawing/2014/main" id="{46BDFCB1-42FC-442B-A3BC-4A9E264D49A4}"/>
                </a:ext>
              </a:extLst>
            </p:cNvPr>
            <p:cNvSpPr txBox="1"/>
            <p:nvPr/>
          </p:nvSpPr>
          <p:spPr>
            <a:xfrm>
              <a:off x="974861" y="331560"/>
              <a:ext cx="4928882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/>
              <a:r>
                <a:rPr lang="en-US" altLang="zh-CN" sz="28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pickle</a:t>
              </a:r>
              <a:endParaRPr lang="zh-CN" altLang="en-US" sz="28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5" name="品 11">
              <a:extLst>
                <a:ext uri="{FF2B5EF4-FFF2-40B4-BE49-F238E27FC236}">
                  <a16:creationId xmlns:a16="http://schemas.microsoft.com/office/drawing/2014/main" id="{B4AE1433-D417-494F-9895-5FAD31BCDFFC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291DC436-B4CC-4953-BA87-76EA9918E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8017" y="1495949"/>
            <a:ext cx="7554379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11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">
            <a:extLst>
              <a:ext uri="{FF2B5EF4-FFF2-40B4-BE49-F238E27FC236}">
                <a16:creationId xmlns:a16="http://schemas.microsoft.com/office/drawing/2014/main" id="{09035799-A81E-4225-B9C3-BC12BCD0E1B0}"/>
              </a:ext>
            </a:extLst>
          </p:cNvPr>
          <p:cNvGrpSpPr/>
          <p:nvPr/>
        </p:nvGrpSpPr>
        <p:grpSpPr>
          <a:xfrm>
            <a:off x="3033024" y="462186"/>
            <a:ext cx="6110515" cy="536946"/>
            <a:chOff x="384045" y="331560"/>
            <a:chExt cx="6110515" cy="536946"/>
          </a:xfrm>
        </p:grpSpPr>
        <p:sp>
          <p:nvSpPr>
            <p:cNvPr id="34" name="9">
              <a:extLst>
                <a:ext uri="{FF2B5EF4-FFF2-40B4-BE49-F238E27FC236}">
                  <a16:creationId xmlns:a16="http://schemas.microsoft.com/office/drawing/2014/main" id="{46BDFCB1-42FC-442B-A3BC-4A9E264D49A4}"/>
                </a:ext>
              </a:extLst>
            </p:cNvPr>
            <p:cNvSpPr txBox="1"/>
            <p:nvPr/>
          </p:nvSpPr>
          <p:spPr>
            <a:xfrm>
              <a:off x="974861" y="331560"/>
              <a:ext cx="4928882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/>
              <a:r>
                <a:rPr lang="en-US" altLang="zh-CN" sz="28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pickle</a:t>
              </a:r>
              <a:r>
                <a:rPr lang="en-US" altLang="zh-TW" sz="28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 (myEA.py)</a:t>
              </a:r>
              <a:endParaRPr lang="zh-CN" altLang="en-US" sz="28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5" name="品 11">
              <a:extLst>
                <a:ext uri="{FF2B5EF4-FFF2-40B4-BE49-F238E27FC236}">
                  <a16:creationId xmlns:a16="http://schemas.microsoft.com/office/drawing/2014/main" id="{B4AE1433-D417-494F-9895-5FAD31BCDFFC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60BA747B-2A15-4CF4-972B-84774A873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840" y="1607562"/>
            <a:ext cx="4639322" cy="95263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9FEE871-9308-4C7E-BC64-6686C6293D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4407" y="3481918"/>
            <a:ext cx="2781598" cy="1770108"/>
          </a:xfrm>
          <a:prstGeom prst="rect">
            <a:avLst/>
          </a:prstGeom>
        </p:spPr>
      </p:pic>
      <p:sp>
        <p:nvSpPr>
          <p:cNvPr id="10" name="文本框 2">
            <a:extLst>
              <a:ext uri="{FF2B5EF4-FFF2-40B4-BE49-F238E27FC236}">
                <a16:creationId xmlns:a16="http://schemas.microsoft.com/office/drawing/2014/main" id="{24A49613-CCD5-49E8-A56A-A9039DA83EEF}"/>
              </a:ext>
            </a:extLst>
          </p:cNvPr>
          <p:cNvSpPr txBox="1"/>
          <p:nvPr/>
        </p:nvSpPr>
        <p:spPr>
          <a:xfrm>
            <a:off x="8758780" y="2283196"/>
            <a:ext cx="2670409" cy="553998"/>
          </a:xfrm>
          <a:prstGeom prst="rect">
            <a:avLst/>
          </a:prstGeom>
          <a:solidFill>
            <a:schemeClr val="tx2">
              <a:lumMod val="50000"/>
            </a:schemeClr>
          </a:solidFill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0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打包出去</a:t>
            </a:r>
            <a:endParaRPr lang="zh-CN" altLang="en-US" sz="30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1" name="文本框 2">
            <a:extLst>
              <a:ext uri="{FF2B5EF4-FFF2-40B4-BE49-F238E27FC236}">
                <a16:creationId xmlns:a16="http://schemas.microsoft.com/office/drawing/2014/main" id="{A364777C-1605-41DF-818A-C80A42617C99}"/>
              </a:ext>
            </a:extLst>
          </p:cNvPr>
          <p:cNvSpPr txBox="1"/>
          <p:nvPr/>
        </p:nvSpPr>
        <p:spPr>
          <a:xfrm>
            <a:off x="8758779" y="3934035"/>
            <a:ext cx="2670409" cy="553998"/>
          </a:xfrm>
          <a:prstGeom prst="rect">
            <a:avLst/>
          </a:prstGeom>
          <a:solidFill>
            <a:schemeClr val="tx2">
              <a:lumMod val="50000"/>
            </a:schemeClr>
          </a:solidFill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0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在</a:t>
            </a:r>
            <a:r>
              <a:rPr lang="en-US" altLang="zh-TW" sz="30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fit</a:t>
            </a:r>
            <a:r>
              <a:rPr lang="zh-TW" altLang="en-US" sz="30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之後</a:t>
            </a:r>
            <a:endParaRPr lang="zh-CN" altLang="en-US" sz="30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0994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">
            <a:extLst>
              <a:ext uri="{FF2B5EF4-FFF2-40B4-BE49-F238E27FC236}">
                <a16:creationId xmlns:a16="http://schemas.microsoft.com/office/drawing/2014/main" id="{09035799-A81E-4225-B9C3-BC12BCD0E1B0}"/>
              </a:ext>
            </a:extLst>
          </p:cNvPr>
          <p:cNvGrpSpPr/>
          <p:nvPr/>
        </p:nvGrpSpPr>
        <p:grpSpPr>
          <a:xfrm>
            <a:off x="3033024" y="462186"/>
            <a:ext cx="6110515" cy="536946"/>
            <a:chOff x="384045" y="331560"/>
            <a:chExt cx="6110515" cy="536946"/>
          </a:xfrm>
        </p:grpSpPr>
        <p:sp>
          <p:nvSpPr>
            <p:cNvPr id="34" name="9">
              <a:extLst>
                <a:ext uri="{FF2B5EF4-FFF2-40B4-BE49-F238E27FC236}">
                  <a16:creationId xmlns:a16="http://schemas.microsoft.com/office/drawing/2014/main" id="{46BDFCB1-42FC-442B-A3BC-4A9E264D49A4}"/>
                </a:ext>
              </a:extLst>
            </p:cNvPr>
            <p:cNvSpPr txBox="1"/>
            <p:nvPr/>
          </p:nvSpPr>
          <p:spPr>
            <a:xfrm>
              <a:off x="974861" y="331560"/>
              <a:ext cx="4928882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/>
              <a:r>
                <a:rPr lang="en-US" altLang="zh-CN" sz="28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pickle</a:t>
              </a:r>
              <a:r>
                <a:rPr lang="en-US" altLang="zh-TW" sz="28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 (myEA.py)</a:t>
              </a:r>
              <a:endParaRPr lang="zh-CN" altLang="en-US" sz="28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5" name="品 11">
              <a:extLst>
                <a:ext uri="{FF2B5EF4-FFF2-40B4-BE49-F238E27FC236}">
                  <a16:creationId xmlns:a16="http://schemas.microsoft.com/office/drawing/2014/main" id="{B4AE1433-D417-494F-9895-5FAD31BCDFFC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sp>
        <p:nvSpPr>
          <p:cNvPr id="10" name="文本框 2">
            <a:extLst>
              <a:ext uri="{FF2B5EF4-FFF2-40B4-BE49-F238E27FC236}">
                <a16:creationId xmlns:a16="http://schemas.microsoft.com/office/drawing/2014/main" id="{24A49613-CCD5-49E8-A56A-A9039DA83EEF}"/>
              </a:ext>
            </a:extLst>
          </p:cNvPr>
          <p:cNvSpPr txBox="1"/>
          <p:nvPr/>
        </p:nvSpPr>
        <p:spPr>
          <a:xfrm>
            <a:off x="7808334" y="1440715"/>
            <a:ext cx="2670409" cy="553998"/>
          </a:xfrm>
          <a:prstGeom prst="rect">
            <a:avLst/>
          </a:prstGeom>
          <a:solidFill>
            <a:schemeClr val="tx2">
              <a:lumMod val="50000"/>
            </a:schemeClr>
          </a:solidFill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0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Load</a:t>
            </a:r>
            <a:r>
              <a:rPr lang="zh-TW" altLang="en-US" sz="30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進來</a:t>
            </a:r>
            <a:endParaRPr lang="zh-CN" altLang="en-US" sz="30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1" name="文本框 2">
            <a:extLst>
              <a:ext uri="{FF2B5EF4-FFF2-40B4-BE49-F238E27FC236}">
                <a16:creationId xmlns:a16="http://schemas.microsoft.com/office/drawing/2014/main" id="{A364777C-1605-41DF-818A-C80A42617C99}"/>
              </a:ext>
            </a:extLst>
          </p:cNvPr>
          <p:cNvSpPr txBox="1"/>
          <p:nvPr/>
        </p:nvSpPr>
        <p:spPr>
          <a:xfrm>
            <a:off x="6662851" y="4864876"/>
            <a:ext cx="5152430" cy="553998"/>
          </a:xfrm>
          <a:prstGeom prst="rect">
            <a:avLst/>
          </a:prstGeom>
          <a:solidFill>
            <a:schemeClr val="tx2">
              <a:lumMod val="50000"/>
            </a:schemeClr>
          </a:solidFill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0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不需要</a:t>
            </a:r>
            <a:r>
              <a:rPr lang="en-US" altLang="zh-TW" sz="30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model</a:t>
            </a:r>
            <a:r>
              <a:rPr lang="zh-TW" altLang="en-US" sz="30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跟</a:t>
            </a:r>
            <a:r>
              <a:rPr lang="en-US" altLang="zh-TW" sz="30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train data</a:t>
            </a:r>
            <a:endParaRPr lang="zh-CN" altLang="en-US" sz="30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C56F146-BF71-447B-80D0-86C3B1C7D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76" y="1188664"/>
            <a:ext cx="4925112" cy="90500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135B94C-9E74-40B6-83DF-F62B6F8445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524" y="2474936"/>
            <a:ext cx="4782217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6165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">
            <a:extLst>
              <a:ext uri="{FF2B5EF4-FFF2-40B4-BE49-F238E27FC236}">
                <a16:creationId xmlns:a16="http://schemas.microsoft.com/office/drawing/2014/main" id="{09035799-A81E-4225-B9C3-BC12BCD0E1B0}"/>
              </a:ext>
            </a:extLst>
          </p:cNvPr>
          <p:cNvGrpSpPr/>
          <p:nvPr/>
        </p:nvGrpSpPr>
        <p:grpSpPr>
          <a:xfrm>
            <a:off x="3033024" y="462186"/>
            <a:ext cx="6110515" cy="536946"/>
            <a:chOff x="384045" y="331560"/>
            <a:chExt cx="6110515" cy="536946"/>
          </a:xfrm>
        </p:grpSpPr>
        <p:sp>
          <p:nvSpPr>
            <p:cNvPr id="34" name="9">
              <a:extLst>
                <a:ext uri="{FF2B5EF4-FFF2-40B4-BE49-F238E27FC236}">
                  <a16:creationId xmlns:a16="http://schemas.microsoft.com/office/drawing/2014/main" id="{46BDFCB1-42FC-442B-A3BC-4A9E264D49A4}"/>
                </a:ext>
              </a:extLst>
            </p:cNvPr>
            <p:cNvSpPr txBox="1"/>
            <p:nvPr/>
          </p:nvSpPr>
          <p:spPr>
            <a:xfrm>
              <a:off x="974860" y="331560"/>
              <a:ext cx="5519699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/>
              <a:r>
                <a:rPr lang="zh-TW" altLang="en-US" sz="28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補充</a:t>
              </a:r>
              <a:r>
                <a:rPr lang="en-US" altLang="zh-CN" sz="28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commit</a:t>
              </a:r>
              <a:r>
                <a:rPr lang="en-US" altLang="zh-TW" sz="28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(</a:t>
              </a:r>
              <a:r>
                <a:rPr lang="zh-TW" altLang="en-US" sz="28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有動到資料庫要使用</a:t>
              </a:r>
              <a:r>
                <a:rPr lang="en-US" altLang="zh-TW" sz="28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)</a:t>
              </a:r>
              <a:endParaRPr lang="zh-CN" altLang="en-US" sz="28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5" name="品 11">
              <a:extLst>
                <a:ext uri="{FF2B5EF4-FFF2-40B4-BE49-F238E27FC236}">
                  <a16:creationId xmlns:a16="http://schemas.microsoft.com/office/drawing/2014/main" id="{B4AE1433-D417-494F-9895-5FAD31BCDFFC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7360F562-B469-4F26-9563-63D942452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171" y="2984644"/>
            <a:ext cx="10284070" cy="106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28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">
            <a:extLst>
              <a:ext uri="{FF2B5EF4-FFF2-40B4-BE49-F238E27FC236}">
                <a16:creationId xmlns:a16="http://schemas.microsoft.com/office/drawing/2014/main" id="{09035799-A81E-4225-B9C3-BC12BCD0E1B0}"/>
              </a:ext>
            </a:extLst>
          </p:cNvPr>
          <p:cNvGrpSpPr/>
          <p:nvPr/>
        </p:nvGrpSpPr>
        <p:grpSpPr>
          <a:xfrm>
            <a:off x="3033024" y="462186"/>
            <a:ext cx="6110515" cy="536946"/>
            <a:chOff x="384045" y="331560"/>
            <a:chExt cx="6110515" cy="536946"/>
          </a:xfrm>
        </p:grpSpPr>
        <p:sp>
          <p:nvSpPr>
            <p:cNvPr id="34" name="9">
              <a:extLst>
                <a:ext uri="{FF2B5EF4-FFF2-40B4-BE49-F238E27FC236}">
                  <a16:creationId xmlns:a16="http://schemas.microsoft.com/office/drawing/2014/main" id="{46BDFCB1-42FC-442B-A3BC-4A9E264D49A4}"/>
                </a:ext>
              </a:extLst>
            </p:cNvPr>
            <p:cNvSpPr txBox="1"/>
            <p:nvPr/>
          </p:nvSpPr>
          <p:spPr>
            <a:xfrm>
              <a:off x="974861" y="331560"/>
              <a:ext cx="4928882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/>
              <a:r>
                <a:rPr lang="en-US" altLang="zh-CN" sz="28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flask</a:t>
              </a:r>
              <a:endParaRPr lang="zh-CN" altLang="en-US" sz="28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5" name="品 11">
              <a:extLst>
                <a:ext uri="{FF2B5EF4-FFF2-40B4-BE49-F238E27FC236}">
                  <a16:creationId xmlns:a16="http://schemas.microsoft.com/office/drawing/2014/main" id="{B4AE1433-D417-494F-9895-5FAD31BCDFFC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EF834AC5-5B97-4F74-8DA3-59F06BFC1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620" y="1953213"/>
            <a:ext cx="9831172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141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">
            <a:extLst>
              <a:ext uri="{FF2B5EF4-FFF2-40B4-BE49-F238E27FC236}">
                <a16:creationId xmlns:a16="http://schemas.microsoft.com/office/drawing/2014/main" id="{09035799-A81E-4225-B9C3-BC12BCD0E1B0}"/>
              </a:ext>
            </a:extLst>
          </p:cNvPr>
          <p:cNvGrpSpPr/>
          <p:nvPr/>
        </p:nvGrpSpPr>
        <p:grpSpPr>
          <a:xfrm>
            <a:off x="3033024" y="462186"/>
            <a:ext cx="6110515" cy="536946"/>
            <a:chOff x="384045" y="331560"/>
            <a:chExt cx="6110515" cy="536946"/>
          </a:xfrm>
        </p:grpSpPr>
        <p:sp>
          <p:nvSpPr>
            <p:cNvPr id="34" name="9">
              <a:extLst>
                <a:ext uri="{FF2B5EF4-FFF2-40B4-BE49-F238E27FC236}">
                  <a16:creationId xmlns:a16="http://schemas.microsoft.com/office/drawing/2014/main" id="{46BDFCB1-42FC-442B-A3BC-4A9E264D49A4}"/>
                </a:ext>
              </a:extLst>
            </p:cNvPr>
            <p:cNvSpPr txBox="1"/>
            <p:nvPr/>
          </p:nvSpPr>
          <p:spPr>
            <a:xfrm>
              <a:off x="974861" y="331560"/>
              <a:ext cx="4928882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/>
              <a:r>
                <a:rPr lang="en-US" altLang="zh-CN" sz="28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App2</a:t>
              </a:r>
              <a:r>
                <a:rPr lang="zh-TW" altLang="en-US" sz="28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練習</a:t>
              </a:r>
              <a:endParaRPr lang="zh-CN" altLang="en-US" sz="28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5" name="品 11">
              <a:extLst>
                <a:ext uri="{FF2B5EF4-FFF2-40B4-BE49-F238E27FC236}">
                  <a16:creationId xmlns:a16="http://schemas.microsoft.com/office/drawing/2014/main" id="{B4AE1433-D417-494F-9895-5FAD31BCDFFC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CACD779A-77B9-4308-8BA4-E1BBA0852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575" y="1234332"/>
            <a:ext cx="6087325" cy="387721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3A6B0B0-17F8-4753-A079-9384E828F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7575" y="5165034"/>
            <a:ext cx="6077798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887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">
            <a:extLst>
              <a:ext uri="{FF2B5EF4-FFF2-40B4-BE49-F238E27FC236}">
                <a16:creationId xmlns:a16="http://schemas.microsoft.com/office/drawing/2014/main" id="{09035799-A81E-4225-B9C3-BC12BCD0E1B0}"/>
              </a:ext>
            </a:extLst>
          </p:cNvPr>
          <p:cNvGrpSpPr/>
          <p:nvPr/>
        </p:nvGrpSpPr>
        <p:grpSpPr>
          <a:xfrm>
            <a:off x="3033024" y="462186"/>
            <a:ext cx="6110515" cy="536946"/>
            <a:chOff x="384045" y="331560"/>
            <a:chExt cx="6110515" cy="536946"/>
          </a:xfrm>
        </p:grpSpPr>
        <p:sp>
          <p:nvSpPr>
            <p:cNvPr id="34" name="9">
              <a:extLst>
                <a:ext uri="{FF2B5EF4-FFF2-40B4-BE49-F238E27FC236}">
                  <a16:creationId xmlns:a16="http://schemas.microsoft.com/office/drawing/2014/main" id="{46BDFCB1-42FC-442B-A3BC-4A9E264D49A4}"/>
                </a:ext>
              </a:extLst>
            </p:cNvPr>
            <p:cNvSpPr txBox="1"/>
            <p:nvPr/>
          </p:nvSpPr>
          <p:spPr>
            <a:xfrm>
              <a:off x="974861" y="331560"/>
              <a:ext cx="4928882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/>
              <a:r>
                <a:rPr lang="en-US" altLang="zh-TW" sz="2800" dirty="0" err="1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noAI</a:t>
              </a:r>
              <a:r>
                <a:rPr lang="zh-TW" altLang="en-US" sz="28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練習</a:t>
              </a:r>
              <a:endParaRPr lang="zh-CN" altLang="en-US" sz="28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5" name="品 11">
              <a:extLst>
                <a:ext uri="{FF2B5EF4-FFF2-40B4-BE49-F238E27FC236}">
                  <a16:creationId xmlns:a16="http://schemas.microsoft.com/office/drawing/2014/main" id="{B4AE1433-D417-494F-9895-5FAD31BCDFFC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CBCF94C1-76B6-4771-BBCE-4E23A5982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4447" y="1421348"/>
            <a:ext cx="7925906" cy="4715533"/>
          </a:xfrm>
          <a:prstGeom prst="rect">
            <a:avLst/>
          </a:prstGeom>
        </p:spPr>
      </p:pic>
      <p:sp>
        <p:nvSpPr>
          <p:cNvPr id="9" name="橢圓 8">
            <a:extLst>
              <a:ext uri="{FF2B5EF4-FFF2-40B4-BE49-F238E27FC236}">
                <a16:creationId xmlns:a16="http://schemas.microsoft.com/office/drawing/2014/main" id="{1F7C9424-45EA-4324-840A-3278360589E5}"/>
              </a:ext>
            </a:extLst>
          </p:cNvPr>
          <p:cNvSpPr/>
          <p:nvPr/>
        </p:nvSpPr>
        <p:spPr>
          <a:xfrm>
            <a:off x="2664745" y="5411005"/>
            <a:ext cx="3725781" cy="876779"/>
          </a:xfrm>
          <a:prstGeom prst="ellipse">
            <a:avLst/>
          </a:prstGeom>
          <a:noFill/>
          <a:ln w="76200">
            <a:solidFill>
              <a:srgbClr val="E71F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6888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">
            <a:extLst>
              <a:ext uri="{FF2B5EF4-FFF2-40B4-BE49-F238E27FC236}">
                <a16:creationId xmlns:a16="http://schemas.microsoft.com/office/drawing/2014/main" id="{09035799-A81E-4225-B9C3-BC12BCD0E1B0}"/>
              </a:ext>
            </a:extLst>
          </p:cNvPr>
          <p:cNvGrpSpPr/>
          <p:nvPr/>
        </p:nvGrpSpPr>
        <p:grpSpPr>
          <a:xfrm>
            <a:off x="3033024" y="437911"/>
            <a:ext cx="6110515" cy="561221"/>
            <a:chOff x="384045" y="307285"/>
            <a:chExt cx="6110515" cy="561221"/>
          </a:xfrm>
        </p:grpSpPr>
        <p:sp>
          <p:nvSpPr>
            <p:cNvPr id="34" name="9">
              <a:extLst>
                <a:ext uri="{FF2B5EF4-FFF2-40B4-BE49-F238E27FC236}">
                  <a16:creationId xmlns:a16="http://schemas.microsoft.com/office/drawing/2014/main" id="{46BDFCB1-42FC-442B-A3BC-4A9E264D49A4}"/>
                </a:ext>
              </a:extLst>
            </p:cNvPr>
            <p:cNvSpPr txBox="1"/>
            <p:nvPr/>
          </p:nvSpPr>
          <p:spPr>
            <a:xfrm>
              <a:off x="1206328" y="307285"/>
              <a:ext cx="4465947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/>
              <a:r>
                <a:rPr lang="en-US" altLang="zh-CN" sz="28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Start </a:t>
              </a:r>
              <a:r>
                <a:rPr lang="en-US" altLang="zh-CN" sz="2800" dirty="0" err="1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Apache&amp;MySQL</a:t>
              </a:r>
              <a:endParaRPr lang="zh-CN" altLang="en-US" sz="28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5" name="品 11">
              <a:extLst>
                <a:ext uri="{FF2B5EF4-FFF2-40B4-BE49-F238E27FC236}">
                  <a16:creationId xmlns:a16="http://schemas.microsoft.com/office/drawing/2014/main" id="{B4AE1433-D417-494F-9895-5FAD31BCDFFC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pic>
        <p:nvPicPr>
          <p:cNvPr id="6" name="內容版面配置區 4">
            <a:extLst>
              <a:ext uri="{FF2B5EF4-FFF2-40B4-BE49-F238E27FC236}">
                <a16:creationId xmlns:a16="http://schemas.microsoft.com/office/drawing/2014/main" id="{D2712906-2EB2-4895-BB04-585DEBC54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9258" y="1559171"/>
            <a:ext cx="6811896" cy="446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54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">
            <a:extLst>
              <a:ext uri="{FF2B5EF4-FFF2-40B4-BE49-F238E27FC236}">
                <a16:creationId xmlns:a16="http://schemas.microsoft.com/office/drawing/2014/main" id="{09035799-A81E-4225-B9C3-BC12BCD0E1B0}"/>
              </a:ext>
            </a:extLst>
          </p:cNvPr>
          <p:cNvGrpSpPr/>
          <p:nvPr/>
        </p:nvGrpSpPr>
        <p:grpSpPr>
          <a:xfrm>
            <a:off x="3033024" y="462186"/>
            <a:ext cx="6110515" cy="536946"/>
            <a:chOff x="384045" y="331560"/>
            <a:chExt cx="6110515" cy="536946"/>
          </a:xfrm>
        </p:grpSpPr>
        <p:sp>
          <p:nvSpPr>
            <p:cNvPr id="34" name="9">
              <a:extLst>
                <a:ext uri="{FF2B5EF4-FFF2-40B4-BE49-F238E27FC236}">
                  <a16:creationId xmlns:a16="http://schemas.microsoft.com/office/drawing/2014/main" id="{46BDFCB1-42FC-442B-A3BC-4A9E264D49A4}"/>
                </a:ext>
              </a:extLst>
            </p:cNvPr>
            <p:cNvSpPr txBox="1"/>
            <p:nvPr/>
          </p:nvSpPr>
          <p:spPr>
            <a:xfrm>
              <a:off x="974861" y="331560"/>
              <a:ext cx="4928882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/>
              <a:r>
                <a:rPr lang="en-US" altLang="zh-TW" sz="2800" dirty="0" err="1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noAI</a:t>
              </a:r>
              <a:r>
                <a:rPr lang="zh-TW" altLang="en-US" sz="28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練習</a:t>
              </a:r>
              <a:endParaRPr lang="zh-CN" altLang="en-US" sz="28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5" name="品 11">
              <a:extLst>
                <a:ext uri="{FF2B5EF4-FFF2-40B4-BE49-F238E27FC236}">
                  <a16:creationId xmlns:a16="http://schemas.microsoft.com/office/drawing/2014/main" id="{B4AE1433-D417-494F-9895-5FAD31BCDFFC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BE886E69-E36F-4F59-B474-ACF9A40390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10" r="3161"/>
          <a:stretch/>
        </p:blipFill>
        <p:spPr>
          <a:xfrm>
            <a:off x="688368" y="1361643"/>
            <a:ext cx="11157735" cy="413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83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">
            <a:extLst>
              <a:ext uri="{FF2B5EF4-FFF2-40B4-BE49-F238E27FC236}">
                <a16:creationId xmlns:a16="http://schemas.microsoft.com/office/drawing/2014/main" id="{09035799-A81E-4225-B9C3-BC12BCD0E1B0}"/>
              </a:ext>
            </a:extLst>
          </p:cNvPr>
          <p:cNvGrpSpPr/>
          <p:nvPr/>
        </p:nvGrpSpPr>
        <p:grpSpPr>
          <a:xfrm>
            <a:off x="3033024" y="462186"/>
            <a:ext cx="6110515" cy="536946"/>
            <a:chOff x="384045" y="331560"/>
            <a:chExt cx="6110515" cy="536946"/>
          </a:xfrm>
        </p:grpSpPr>
        <p:sp>
          <p:nvSpPr>
            <p:cNvPr id="34" name="9">
              <a:extLst>
                <a:ext uri="{FF2B5EF4-FFF2-40B4-BE49-F238E27FC236}">
                  <a16:creationId xmlns:a16="http://schemas.microsoft.com/office/drawing/2014/main" id="{46BDFCB1-42FC-442B-A3BC-4A9E264D49A4}"/>
                </a:ext>
              </a:extLst>
            </p:cNvPr>
            <p:cNvSpPr txBox="1"/>
            <p:nvPr/>
          </p:nvSpPr>
          <p:spPr>
            <a:xfrm>
              <a:off x="974861" y="331560"/>
              <a:ext cx="4928882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/>
              <a:r>
                <a:rPr lang="en-US" altLang="zh-TW" sz="2800" dirty="0" err="1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getPredict</a:t>
              </a:r>
              <a:endParaRPr lang="zh-CN" altLang="en-US" sz="28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5" name="品 11">
              <a:extLst>
                <a:ext uri="{FF2B5EF4-FFF2-40B4-BE49-F238E27FC236}">
                  <a16:creationId xmlns:a16="http://schemas.microsoft.com/office/drawing/2014/main" id="{B4AE1433-D417-494F-9895-5FAD31BCDFFC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676633A6-99BD-4286-85B2-F7A9B6839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0" y="1284272"/>
            <a:ext cx="6681717" cy="477880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D93D997-AB4B-4683-BB46-3D45F8F45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3560" y="1105192"/>
            <a:ext cx="5156136" cy="5314047"/>
          </a:xfrm>
          <a:prstGeom prst="rect">
            <a:avLst/>
          </a:prstGeom>
        </p:spPr>
      </p:pic>
      <p:sp>
        <p:nvSpPr>
          <p:cNvPr id="14" name="文本框 2">
            <a:extLst>
              <a:ext uri="{FF2B5EF4-FFF2-40B4-BE49-F238E27FC236}">
                <a16:creationId xmlns:a16="http://schemas.microsoft.com/office/drawing/2014/main" id="{E9AE4F34-BC4B-44E3-B375-FDC702DBF1E5}"/>
              </a:ext>
            </a:extLst>
          </p:cNvPr>
          <p:cNvSpPr txBox="1"/>
          <p:nvPr/>
        </p:nvSpPr>
        <p:spPr>
          <a:xfrm>
            <a:off x="8859287" y="310706"/>
            <a:ext cx="2670409" cy="553998"/>
          </a:xfrm>
          <a:prstGeom prst="rect">
            <a:avLst/>
          </a:prstGeom>
          <a:solidFill>
            <a:schemeClr val="tx2">
              <a:lumMod val="50000"/>
            </a:schemeClr>
          </a:solidFill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value</a:t>
            </a:r>
            <a:r>
              <a:rPr lang="zh-TW" altLang="en-US" sz="30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改</a:t>
            </a:r>
            <a:r>
              <a:rPr lang="en-US" altLang="zh-TW" sz="30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light</a:t>
            </a:r>
            <a:endParaRPr lang="zh-CN" altLang="en-US" sz="30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86045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">
            <a:extLst>
              <a:ext uri="{FF2B5EF4-FFF2-40B4-BE49-F238E27FC236}">
                <a16:creationId xmlns:a16="http://schemas.microsoft.com/office/drawing/2014/main" id="{09035799-A81E-4225-B9C3-BC12BCD0E1B0}"/>
              </a:ext>
            </a:extLst>
          </p:cNvPr>
          <p:cNvGrpSpPr/>
          <p:nvPr/>
        </p:nvGrpSpPr>
        <p:grpSpPr>
          <a:xfrm>
            <a:off x="3033024" y="462186"/>
            <a:ext cx="6110515" cy="536946"/>
            <a:chOff x="384045" y="331560"/>
            <a:chExt cx="6110515" cy="536946"/>
          </a:xfrm>
        </p:grpSpPr>
        <p:sp>
          <p:nvSpPr>
            <p:cNvPr id="34" name="9">
              <a:extLst>
                <a:ext uri="{FF2B5EF4-FFF2-40B4-BE49-F238E27FC236}">
                  <a16:creationId xmlns:a16="http://schemas.microsoft.com/office/drawing/2014/main" id="{46BDFCB1-42FC-442B-A3BC-4A9E264D49A4}"/>
                </a:ext>
              </a:extLst>
            </p:cNvPr>
            <p:cNvSpPr txBox="1"/>
            <p:nvPr/>
          </p:nvSpPr>
          <p:spPr>
            <a:xfrm>
              <a:off x="974861" y="331560"/>
              <a:ext cx="4928882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/>
              <a:r>
                <a:rPr lang="en-US" altLang="zh-TW" sz="2800" dirty="0" err="1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getPredict</a:t>
              </a:r>
              <a:endParaRPr lang="zh-CN" altLang="en-US" sz="28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5" name="品 11">
              <a:extLst>
                <a:ext uri="{FF2B5EF4-FFF2-40B4-BE49-F238E27FC236}">
                  <a16:creationId xmlns:a16="http://schemas.microsoft.com/office/drawing/2014/main" id="{B4AE1433-D417-494F-9895-5FAD31BCDFFC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8BFF7AA2-2EFA-4831-BFFA-F5D9D5E94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028" y="1105192"/>
            <a:ext cx="7683425" cy="570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8614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">
            <a:extLst>
              <a:ext uri="{FF2B5EF4-FFF2-40B4-BE49-F238E27FC236}">
                <a16:creationId xmlns:a16="http://schemas.microsoft.com/office/drawing/2014/main" id="{09035799-A81E-4225-B9C3-BC12BCD0E1B0}"/>
              </a:ext>
            </a:extLst>
          </p:cNvPr>
          <p:cNvGrpSpPr/>
          <p:nvPr/>
        </p:nvGrpSpPr>
        <p:grpSpPr>
          <a:xfrm>
            <a:off x="3033024" y="462186"/>
            <a:ext cx="6110515" cy="536946"/>
            <a:chOff x="384045" y="331560"/>
            <a:chExt cx="6110515" cy="536946"/>
          </a:xfrm>
        </p:grpSpPr>
        <p:sp>
          <p:nvSpPr>
            <p:cNvPr id="34" name="9">
              <a:extLst>
                <a:ext uri="{FF2B5EF4-FFF2-40B4-BE49-F238E27FC236}">
                  <a16:creationId xmlns:a16="http://schemas.microsoft.com/office/drawing/2014/main" id="{46BDFCB1-42FC-442B-A3BC-4A9E264D49A4}"/>
                </a:ext>
              </a:extLst>
            </p:cNvPr>
            <p:cNvSpPr txBox="1"/>
            <p:nvPr/>
          </p:nvSpPr>
          <p:spPr>
            <a:xfrm>
              <a:off x="974861" y="331560"/>
              <a:ext cx="4928882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/>
              <a:r>
                <a:rPr lang="en-US" altLang="zh-TW" sz="2800" dirty="0" err="1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getRandom</a:t>
              </a:r>
              <a:endParaRPr lang="zh-CN" altLang="en-US" sz="28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5" name="品 11">
              <a:extLst>
                <a:ext uri="{FF2B5EF4-FFF2-40B4-BE49-F238E27FC236}">
                  <a16:creationId xmlns:a16="http://schemas.microsoft.com/office/drawing/2014/main" id="{B4AE1433-D417-494F-9895-5FAD31BCDFFC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9DEB680E-B9F7-4CF4-B7FB-D590D3ED1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863" y="1714331"/>
            <a:ext cx="2229161" cy="100026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2B9D21F-B598-47C2-ADB7-1FAAA8B2E3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863" y="3429794"/>
            <a:ext cx="4258269" cy="57158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F5F73E8-E470-43D0-A5B3-A4C970D4AA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3932" y="893073"/>
            <a:ext cx="3132968" cy="541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549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">
            <a:extLst>
              <a:ext uri="{FF2B5EF4-FFF2-40B4-BE49-F238E27FC236}">
                <a16:creationId xmlns:a16="http://schemas.microsoft.com/office/drawing/2014/main" id="{09035799-A81E-4225-B9C3-BC12BCD0E1B0}"/>
              </a:ext>
            </a:extLst>
          </p:cNvPr>
          <p:cNvGrpSpPr/>
          <p:nvPr/>
        </p:nvGrpSpPr>
        <p:grpSpPr>
          <a:xfrm>
            <a:off x="3033024" y="462186"/>
            <a:ext cx="6110515" cy="536946"/>
            <a:chOff x="384045" y="331560"/>
            <a:chExt cx="6110515" cy="536946"/>
          </a:xfrm>
        </p:grpSpPr>
        <p:sp>
          <p:nvSpPr>
            <p:cNvPr id="34" name="9">
              <a:extLst>
                <a:ext uri="{FF2B5EF4-FFF2-40B4-BE49-F238E27FC236}">
                  <a16:creationId xmlns:a16="http://schemas.microsoft.com/office/drawing/2014/main" id="{46BDFCB1-42FC-442B-A3BC-4A9E264D49A4}"/>
                </a:ext>
              </a:extLst>
            </p:cNvPr>
            <p:cNvSpPr txBox="1"/>
            <p:nvPr/>
          </p:nvSpPr>
          <p:spPr>
            <a:xfrm>
              <a:off x="974861" y="331560"/>
              <a:ext cx="4928882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/>
              <a:r>
                <a:rPr lang="en-US" altLang="zh-TW" sz="2800" dirty="0" err="1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noAI</a:t>
              </a:r>
              <a:r>
                <a:rPr lang="en-US" altLang="zh-TW" sz="28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(Demo flask)</a:t>
              </a:r>
              <a:endParaRPr lang="zh-CN" altLang="en-US" sz="28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5" name="品 11">
              <a:extLst>
                <a:ext uri="{FF2B5EF4-FFF2-40B4-BE49-F238E27FC236}">
                  <a16:creationId xmlns:a16="http://schemas.microsoft.com/office/drawing/2014/main" id="{B4AE1433-D417-494F-9895-5FAD31BCDFFC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F0435F1B-2FDF-466A-BC02-72E2B778F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273" y="1246814"/>
            <a:ext cx="10787865" cy="3884697"/>
          </a:xfrm>
          <a:prstGeom prst="rect">
            <a:avLst/>
          </a:prstGeom>
        </p:spPr>
      </p:pic>
      <p:sp>
        <p:nvSpPr>
          <p:cNvPr id="10" name="文本框 2">
            <a:extLst>
              <a:ext uri="{FF2B5EF4-FFF2-40B4-BE49-F238E27FC236}">
                <a16:creationId xmlns:a16="http://schemas.microsoft.com/office/drawing/2014/main" id="{341BA3A9-C623-454F-8949-10C25B37BB42}"/>
              </a:ext>
            </a:extLst>
          </p:cNvPr>
          <p:cNvSpPr txBox="1"/>
          <p:nvPr/>
        </p:nvSpPr>
        <p:spPr>
          <a:xfrm>
            <a:off x="7472275" y="5805391"/>
            <a:ext cx="2670409" cy="553998"/>
          </a:xfrm>
          <a:prstGeom prst="rect">
            <a:avLst/>
          </a:prstGeom>
          <a:solidFill>
            <a:schemeClr val="tx2">
              <a:lumMod val="50000"/>
            </a:schemeClr>
          </a:solidFill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0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有隨機的</a:t>
            </a:r>
            <a:r>
              <a:rPr lang="en-US" altLang="zh-TW" sz="3000" dirty="0" err="1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noAI</a:t>
            </a:r>
            <a:endParaRPr lang="zh-CN" altLang="en-US" sz="30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34236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">
            <a:extLst>
              <a:ext uri="{FF2B5EF4-FFF2-40B4-BE49-F238E27FC236}">
                <a16:creationId xmlns:a16="http://schemas.microsoft.com/office/drawing/2014/main" id="{09035799-A81E-4225-B9C3-BC12BCD0E1B0}"/>
              </a:ext>
            </a:extLst>
          </p:cNvPr>
          <p:cNvGrpSpPr/>
          <p:nvPr/>
        </p:nvGrpSpPr>
        <p:grpSpPr>
          <a:xfrm>
            <a:off x="3033024" y="462186"/>
            <a:ext cx="6110515" cy="536946"/>
            <a:chOff x="384045" y="331560"/>
            <a:chExt cx="6110515" cy="536946"/>
          </a:xfrm>
        </p:grpSpPr>
        <p:sp>
          <p:nvSpPr>
            <p:cNvPr id="34" name="9">
              <a:extLst>
                <a:ext uri="{FF2B5EF4-FFF2-40B4-BE49-F238E27FC236}">
                  <a16:creationId xmlns:a16="http://schemas.microsoft.com/office/drawing/2014/main" id="{46BDFCB1-42FC-442B-A3BC-4A9E264D49A4}"/>
                </a:ext>
              </a:extLst>
            </p:cNvPr>
            <p:cNvSpPr txBox="1"/>
            <p:nvPr/>
          </p:nvSpPr>
          <p:spPr>
            <a:xfrm>
              <a:off x="974861" y="331560"/>
              <a:ext cx="4928882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/>
              <a:r>
                <a:rPr lang="en-US" altLang="zh-TW" sz="28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AI (Demo flask)</a:t>
              </a:r>
              <a:endParaRPr lang="zh-CN" altLang="en-US" sz="28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5" name="品 11">
              <a:extLst>
                <a:ext uri="{FF2B5EF4-FFF2-40B4-BE49-F238E27FC236}">
                  <a16:creationId xmlns:a16="http://schemas.microsoft.com/office/drawing/2014/main" id="{B4AE1433-D417-494F-9895-5FAD31BCDFFC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sp>
        <p:nvSpPr>
          <p:cNvPr id="10" name="文本框 2">
            <a:extLst>
              <a:ext uri="{FF2B5EF4-FFF2-40B4-BE49-F238E27FC236}">
                <a16:creationId xmlns:a16="http://schemas.microsoft.com/office/drawing/2014/main" id="{341BA3A9-C623-454F-8949-10C25B37BB42}"/>
              </a:ext>
            </a:extLst>
          </p:cNvPr>
          <p:cNvSpPr txBox="1"/>
          <p:nvPr/>
        </p:nvSpPr>
        <p:spPr>
          <a:xfrm>
            <a:off x="7472275" y="5805391"/>
            <a:ext cx="2670409" cy="553998"/>
          </a:xfrm>
          <a:prstGeom prst="rect">
            <a:avLst/>
          </a:prstGeom>
          <a:solidFill>
            <a:schemeClr val="tx2">
              <a:lumMod val="50000"/>
            </a:schemeClr>
          </a:solidFill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0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有隨機的</a:t>
            </a:r>
            <a:r>
              <a:rPr lang="en-US" altLang="zh-TW" sz="30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AI</a:t>
            </a:r>
            <a:endParaRPr lang="zh-CN" altLang="en-US" sz="30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AB2EC63-CA15-4547-91FE-A8598971F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97" y="1366466"/>
            <a:ext cx="10696418" cy="388900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CB73377-F9D0-4A4E-8C99-AAEF23D17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5249" y="5835349"/>
            <a:ext cx="4058216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965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">
            <a:extLst>
              <a:ext uri="{FF2B5EF4-FFF2-40B4-BE49-F238E27FC236}">
                <a16:creationId xmlns:a16="http://schemas.microsoft.com/office/drawing/2014/main" id="{09035799-A81E-4225-B9C3-BC12BCD0E1B0}"/>
              </a:ext>
            </a:extLst>
          </p:cNvPr>
          <p:cNvGrpSpPr/>
          <p:nvPr/>
        </p:nvGrpSpPr>
        <p:grpSpPr>
          <a:xfrm>
            <a:off x="3033024" y="462186"/>
            <a:ext cx="6110515" cy="536946"/>
            <a:chOff x="384045" y="331560"/>
            <a:chExt cx="6110515" cy="536946"/>
          </a:xfrm>
        </p:grpSpPr>
        <p:sp>
          <p:nvSpPr>
            <p:cNvPr id="34" name="9">
              <a:extLst>
                <a:ext uri="{FF2B5EF4-FFF2-40B4-BE49-F238E27FC236}">
                  <a16:creationId xmlns:a16="http://schemas.microsoft.com/office/drawing/2014/main" id="{46BDFCB1-42FC-442B-A3BC-4A9E264D49A4}"/>
                </a:ext>
              </a:extLst>
            </p:cNvPr>
            <p:cNvSpPr txBox="1"/>
            <p:nvPr/>
          </p:nvSpPr>
          <p:spPr>
            <a:xfrm>
              <a:off x="974861" y="331560"/>
              <a:ext cx="4928882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/>
              <a:r>
                <a:rPr lang="en-US" altLang="zh-CN" sz="2800" dirty="0" err="1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Ngrok</a:t>
              </a:r>
              <a:r>
                <a:rPr lang="en-US" altLang="zh-CN" sz="28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(install)</a:t>
              </a:r>
              <a:endParaRPr lang="zh-CN" altLang="en-US" sz="28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5" name="品 11">
              <a:extLst>
                <a:ext uri="{FF2B5EF4-FFF2-40B4-BE49-F238E27FC236}">
                  <a16:creationId xmlns:a16="http://schemas.microsoft.com/office/drawing/2014/main" id="{B4AE1433-D417-494F-9895-5FAD31BCDFFC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44B0A8BC-AE07-4290-8FE4-A4F7F90FC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72" y="1105192"/>
            <a:ext cx="9315301" cy="530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427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">
            <a:extLst>
              <a:ext uri="{FF2B5EF4-FFF2-40B4-BE49-F238E27FC236}">
                <a16:creationId xmlns:a16="http://schemas.microsoft.com/office/drawing/2014/main" id="{09035799-A81E-4225-B9C3-BC12BCD0E1B0}"/>
              </a:ext>
            </a:extLst>
          </p:cNvPr>
          <p:cNvGrpSpPr/>
          <p:nvPr/>
        </p:nvGrpSpPr>
        <p:grpSpPr>
          <a:xfrm>
            <a:off x="3033024" y="462186"/>
            <a:ext cx="6110515" cy="536946"/>
            <a:chOff x="384045" y="331560"/>
            <a:chExt cx="6110515" cy="536946"/>
          </a:xfrm>
        </p:grpSpPr>
        <p:sp>
          <p:nvSpPr>
            <p:cNvPr id="34" name="9">
              <a:extLst>
                <a:ext uri="{FF2B5EF4-FFF2-40B4-BE49-F238E27FC236}">
                  <a16:creationId xmlns:a16="http://schemas.microsoft.com/office/drawing/2014/main" id="{46BDFCB1-42FC-442B-A3BC-4A9E264D49A4}"/>
                </a:ext>
              </a:extLst>
            </p:cNvPr>
            <p:cNvSpPr txBox="1"/>
            <p:nvPr/>
          </p:nvSpPr>
          <p:spPr>
            <a:xfrm>
              <a:off x="974861" y="331560"/>
              <a:ext cx="4928882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/>
              <a:r>
                <a:rPr lang="en-US" altLang="zh-CN" sz="28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Connect account</a:t>
              </a:r>
              <a:endParaRPr lang="zh-CN" altLang="en-US" sz="28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5" name="品 11">
              <a:extLst>
                <a:ext uri="{FF2B5EF4-FFF2-40B4-BE49-F238E27FC236}">
                  <a16:creationId xmlns:a16="http://schemas.microsoft.com/office/drawing/2014/main" id="{B4AE1433-D417-494F-9895-5FAD31BCDFFC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593286C4-E407-4B41-A601-4BB869BB9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7984" y="1680115"/>
            <a:ext cx="5839640" cy="31436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65F8D30-EB3C-4135-980C-5E3278889E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501" y="2281676"/>
            <a:ext cx="8278380" cy="202910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47B4CE6-42AD-4DEE-8462-9059C0D76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3478" y="5324921"/>
            <a:ext cx="9202434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434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">
            <a:extLst>
              <a:ext uri="{FF2B5EF4-FFF2-40B4-BE49-F238E27FC236}">
                <a16:creationId xmlns:a16="http://schemas.microsoft.com/office/drawing/2014/main" id="{09035799-A81E-4225-B9C3-BC12BCD0E1B0}"/>
              </a:ext>
            </a:extLst>
          </p:cNvPr>
          <p:cNvGrpSpPr/>
          <p:nvPr/>
        </p:nvGrpSpPr>
        <p:grpSpPr>
          <a:xfrm>
            <a:off x="3033024" y="462186"/>
            <a:ext cx="6110515" cy="536946"/>
            <a:chOff x="384045" y="331560"/>
            <a:chExt cx="6110515" cy="536946"/>
          </a:xfrm>
        </p:grpSpPr>
        <p:sp>
          <p:nvSpPr>
            <p:cNvPr id="34" name="9">
              <a:extLst>
                <a:ext uri="{FF2B5EF4-FFF2-40B4-BE49-F238E27FC236}">
                  <a16:creationId xmlns:a16="http://schemas.microsoft.com/office/drawing/2014/main" id="{46BDFCB1-42FC-442B-A3BC-4A9E264D49A4}"/>
                </a:ext>
              </a:extLst>
            </p:cNvPr>
            <p:cNvSpPr txBox="1"/>
            <p:nvPr/>
          </p:nvSpPr>
          <p:spPr>
            <a:xfrm>
              <a:off x="974861" y="331560"/>
              <a:ext cx="4928882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/>
              <a:r>
                <a:rPr lang="en-US" altLang="zh-CN" sz="28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Connect port</a:t>
              </a:r>
              <a:endParaRPr lang="zh-CN" altLang="en-US" sz="28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5" name="品 11">
              <a:extLst>
                <a:ext uri="{FF2B5EF4-FFF2-40B4-BE49-F238E27FC236}">
                  <a16:creationId xmlns:a16="http://schemas.microsoft.com/office/drawing/2014/main" id="{B4AE1433-D417-494F-9895-5FAD31BCDFFC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C8118FA2-4445-4472-B9EE-C11832AF2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412" y="2127414"/>
            <a:ext cx="5639587" cy="32389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53874DC-F916-4384-9BA5-40946F5EC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1380" y="3225676"/>
            <a:ext cx="8973802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683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">
            <a:extLst>
              <a:ext uri="{FF2B5EF4-FFF2-40B4-BE49-F238E27FC236}">
                <a16:creationId xmlns:a16="http://schemas.microsoft.com/office/drawing/2014/main" id="{09035799-A81E-4225-B9C3-BC12BCD0E1B0}"/>
              </a:ext>
            </a:extLst>
          </p:cNvPr>
          <p:cNvGrpSpPr/>
          <p:nvPr/>
        </p:nvGrpSpPr>
        <p:grpSpPr>
          <a:xfrm>
            <a:off x="3033024" y="462186"/>
            <a:ext cx="6110515" cy="536946"/>
            <a:chOff x="384045" y="331560"/>
            <a:chExt cx="6110515" cy="536946"/>
          </a:xfrm>
        </p:grpSpPr>
        <p:sp>
          <p:nvSpPr>
            <p:cNvPr id="34" name="9">
              <a:extLst>
                <a:ext uri="{FF2B5EF4-FFF2-40B4-BE49-F238E27FC236}">
                  <a16:creationId xmlns:a16="http://schemas.microsoft.com/office/drawing/2014/main" id="{46BDFCB1-42FC-442B-A3BC-4A9E264D49A4}"/>
                </a:ext>
              </a:extLst>
            </p:cNvPr>
            <p:cNvSpPr txBox="1"/>
            <p:nvPr/>
          </p:nvSpPr>
          <p:spPr>
            <a:xfrm>
              <a:off x="974861" y="331560"/>
              <a:ext cx="4928882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/>
              <a:r>
                <a:rPr lang="zh-TW" altLang="en-US" sz="28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在外網輸入網址</a:t>
              </a:r>
              <a:endParaRPr lang="zh-CN" altLang="en-US" sz="28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5" name="品 11">
              <a:extLst>
                <a:ext uri="{FF2B5EF4-FFF2-40B4-BE49-F238E27FC236}">
                  <a16:creationId xmlns:a16="http://schemas.microsoft.com/office/drawing/2014/main" id="{B4AE1433-D417-494F-9895-5FAD31BCDFFC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F5525B98-8F1E-4D57-A64D-28882E248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159" y="1464788"/>
            <a:ext cx="10469366" cy="3662356"/>
          </a:xfrm>
          <a:prstGeom prst="rect">
            <a:avLst/>
          </a:prstGeom>
        </p:spPr>
      </p:pic>
      <p:sp>
        <p:nvSpPr>
          <p:cNvPr id="9" name="文本框 2">
            <a:extLst>
              <a:ext uri="{FF2B5EF4-FFF2-40B4-BE49-F238E27FC236}">
                <a16:creationId xmlns:a16="http://schemas.microsoft.com/office/drawing/2014/main" id="{3AACF376-D8B7-4287-8DBA-7014E0EA82BC}"/>
              </a:ext>
            </a:extLst>
          </p:cNvPr>
          <p:cNvSpPr txBox="1"/>
          <p:nvPr/>
        </p:nvSpPr>
        <p:spPr>
          <a:xfrm>
            <a:off x="7472275" y="5805391"/>
            <a:ext cx="2670409" cy="553998"/>
          </a:xfrm>
          <a:prstGeom prst="rect">
            <a:avLst/>
          </a:prstGeom>
          <a:solidFill>
            <a:schemeClr val="tx2">
              <a:lumMod val="50000"/>
            </a:schemeClr>
          </a:solidFill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0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點</a:t>
            </a:r>
            <a:r>
              <a:rPr lang="en-US" altLang="zh-TW" sz="30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visit site</a:t>
            </a:r>
            <a:endParaRPr lang="zh-CN" altLang="en-US" sz="30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6888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">
            <a:extLst>
              <a:ext uri="{FF2B5EF4-FFF2-40B4-BE49-F238E27FC236}">
                <a16:creationId xmlns:a16="http://schemas.microsoft.com/office/drawing/2014/main" id="{09035799-A81E-4225-B9C3-BC12BCD0E1B0}"/>
              </a:ext>
            </a:extLst>
          </p:cNvPr>
          <p:cNvGrpSpPr/>
          <p:nvPr/>
        </p:nvGrpSpPr>
        <p:grpSpPr>
          <a:xfrm>
            <a:off x="3033024" y="437911"/>
            <a:ext cx="6110515" cy="561221"/>
            <a:chOff x="384045" y="307285"/>
            <a:chExt cx="6110515" cy="561221"/>
          </a:xfrm>
        </p:grpSpPr>
        <p:sp>
          <p:nvSpPr>
            <p:cNvPr id="34" name="9">
              <a:extLst>
                <a:ext uri="{FF2B5EF4-FFF2-40B4-BE49-F238E27FC236}">
                  <a16:creationId xmlns:a16="http://schemas.microsoft.com/office/drawing/2014/main" id="{46BDFCB1-42FC-442B-A3BC-4A9E264D49A4}"/>
                </a:ext>
              </a:extLst>
            </p:cNvPr>
            <p:cNvSpPr txBox="1"/>
            <p:nvPr/>
          </p:nvSpPr>
          <p:spPr>
            <a:xfrm>
              <a:off x="1206328" y="307285"/>
              <a:ext cx="4465947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/>
              <a:r>
                <a:rPr lang="en-US" altLang="zh-CN" sz="28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Start </a:t>
              </a:r>
              <a:r>
                <a:rPr lang="en-US" altLang="zh-CN" sz="2800" dirty="0" err="1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Apache&amp;MySQL</a:t>
              </a:r>
              <a:endParaRPr lang="zh-CN" altLang="en-US" sz="28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5" name="品 11">
              <a:extLst>
                <a:ext uri="{FF2B5EF4-FFF2-40B4-BE49-F238E27FC236}">
                  <a16:creationId xmlns:a16="http://schemas.microsoft.com/office/drawing/2014/main" id="{B4AE1433-D417-494F-9895-5FAD31BCDFFC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1D0A588E-2CDE-4E63-A32F-271364156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307" y="1381633"/>
            <a:ext cx="7389797" cy="477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539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">
            <a:extLst>
              <a:ext uri="{FF2B5EF4-FFF2-40B4-BE49-F238E27FC236}">
                <a16:creationId xmlns:a16="http://schemas.microsoft.com/office/drawing/2014/main" id="{09035799-A81E-4225-B9C3-BC12BCD0E1B0}"/>
              </a:ext>
            </a:extLst>
          </p:cNvPr>
          <p:cNvGrpSpPr/>
          <p:nvPr/>
        </p:nvGrpSpPr>
        <p:grpSpPr>
          <a:xfrm>
            <a:off x="3033024" y="462186"/>
            <a:ext cx="6110515" cy="536946"/>
            <a:chOff x="384045" y="331560"/>
            <a:chExt cx="6110515" cy="536946"/>
          </a:xfrm>
        </p:grpSpPr>
        <p:sp>
          <p:nvSpPr>
            <p:cNvPr id="34" name="9">
              <a:extLst>
                <a:ext uri="{FF2B5EF4-FFF2-40B4-BE49-F238E27FC236}">
                  <a16:creationId xmlns:a16="http://schemas.microsoft.com/office/drawing/2014/main" id="{46BDFCB1-42FC-442B-A3BC-4A9E264D49A4}"/>
                </a:ext>
              </a:extLst>
            </p:cNvPr>
            <p:cNvSpPr txBox="1"/>
            <p:nvPr/>
          </p:nvSpPr>
          <p:spPr>
            <a:xfrm>
              <a:off x="974861" y="331560"/>
              <a:ext cx="4928882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/>
              <a:r>
                <a:rPr lang="en-US" altLang="zh-CN" sz="28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Demo</a:t>
              </a:r>
              <a:endParaRPr lang="zh-CN" altLang="en-US" sz="28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5" name="品 11">
              <a:extLst>
                <a:ext uri="{FF2B5EF4-FFF2-40B4-BE49-F238E27FC236}">
                  <a16:creationId xmlns:a16="http://schemas.microsoft.com/office/drawing/2014/main" id="{B4AE1433-D417-494F-9895-5FAD31BCDFFC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B445C545-3DA1-4184-8FC0-36B6F5A646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556"/>
          <a:stretch/>
        </p:blipFill>
        <p:spPr>
          <a:xfrm>
            <a:off x="1042952" y="1648323"/>
            <a:ext cx="11147461" cy="403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233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">
            <a:extLst>
              <a:ext uri="{FF2B5EF4-FFF2-40B4-BE49-F238E27FC236}">
                <a16:creationId xmlns:a16="http://schemas.microsoft.com/office/drawing/2014/main" id="{09035799-A81E-4225-B9C3-BC12BCD0E1B0}"/>
              </a:ext>
            </a:extLst>
          </p:cNvPr>
          <p:cNvGrpSpPr/>
          <p:nvPr/>
        </p:nvGrpSpPr>
        <p:grpSpPr>
          <a:xfrm>
            <a:off x="3033024" y="462186"/>
            <a:ext cx="6110515" cy="536946"/>
            <a:chOff x="384045" y="331560"/>
            <a:chExt cx="6110515" cy="536946"/>
          </a:xfrm>
        </p:grpSpPr>
        <p:sp>
          <p:nvSpPr>
            <p:cNvPr id="34" name="9">
              <a:extLst>
                <a:ext uri="{FF2B5EF4-FFF2-40B4-BE49-F238E27FC236}">
                  <a16:creationId xmlns:a16="http://schemas.microsoft.com/office/drawing/2014/main" id="{46BDFCB1-42FC-442B-A3BC-4A9E264D49A4}"/>
                </a:ext>
              </a:extLst>
            </p:cNvPr>
            <p:cNvSpPr txBox="1"/>
            <p:nvPr/>
          </p:nvSpPr>
          <p:spPr>
            <a:xfrm>
              <a:off x="974861" y="331560"/>
              <a:ext cx="4928882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/>
              <a:r>
                <a:rPr lang="en-US" altLang="zh-CN" sz="28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GitHub</a:t>
              </a:r>
              <a:r>
                <a:rPr lang="en-US" altLang="zh-TW" sz="28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(</a:t>
              </a:r>
              <a:r>
                <a:rPr lang="zh-TW" altLang="en-US" sz="28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網址在備忘稿</a:t>
              </a:r>
              <a:r>
                <a:rPr lang="en-US" altLang="zh-TW" sz="28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)</a:t>
              </a:r>
              <a:endParaRPr lang="zh-CN" altLang="en-US" sz="28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5" name="品 11">
              <a:extLst>
                <a:ext uri="{FF2B5EF4-FFF2-40B4-BE49-F238E27FC236}">
                  <a16:creationId xmlns:a16="http://schemas.microsoft.com/office/drawing/2014/main" id="{B4AE1433-D417-494F-9895-5FAD31BCDFFC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975B8529-0201-482F-8FFF-E18B677D5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05192"/>
            <a:ext cx="12190413" cy="546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84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">
            <a:extLst>
              <a:ext uri="{FF2B5EF4-FFF2-40B4-BE49-F238E27FC236}">
                <a16:creationId xmlns:a16="http://schemas.microsoft.com/office/drawing/2014/main" id="{09035799-A81E-4225-B9C3-BC12BCD0E1B0}"/>
              </a:ext>
            </a:extLst>
          </p:cNvPr>
          <p:cNvGrpSpPr/>
          <p:nvPr/>
        </p:nvGrpSpPr>
        <p:grpSpPr>
          <a:xfrm>
            <a:off x="3033024" y="430887"/>
            <a:ext cx="6110515" cy="568245"/>
            <a:chOff x="384045" y="300261"/>
            <a:chExt cx="6110515" cy="568245"/>
          </a:xfrm>
        </p:grpSpPr>
        <p:sp>
          <p:nvSpPr>
            <p:cNvPr id="34" name="9">
              <a:extLst>
                <a:ext uri="{FF2B5EF4-FFF2-40B4-BE49-F238E27FC236}">
                  <a16:creationId xmlns:a16="http://schemas.microsoft.com/office/drawing/2014/main" id="{46BDFCB1-42FC-442B-A3BC-4A9E264D49A4}"/>
                </a:ext>
              </a:extLst>
            </p:cNvPr>
            <p:cNvSpPr txBox="1"/>
            <p:nvPr/>
          </p:nvSpPr>
          <p:spPr>
            <a:xfrm>
              <a:off x="755042" y="300261"/>
              <a:ext cx="5102713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/>
              <a:r>
                <a:rPr lang="en-US" altLang="zh-CN" sz="28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Go </a:t>
              </a:r>
              <a:r>
                <a:rPr lang="en-US" altLang="zh-CN" sz="2800" dirty="0" err="1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Localhost&amp;phpMyAdmin</a:t>
              </a:r>
              <a:endParaRPr lang="zh-CN" altLang="en-US" sz="28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5" name="品 11">
              <a:extLst>
                <a:ext uri="{FF2B5EF4-FFF2-40B4-BE49-F238E27FC236}">
                  <a16:creationId xmlns:a16="http://schemas.microsoft.com/office/drawing/2014/main" id="{B4AE1433-D417-494F-9895-5FAD31BCDFFC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8BEA62DE-FE8C-46A8-8E04-67F1009CF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394" y="1007302"/>
            <a:ext cx="8887968" cy="5421399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64098374-FB0C-4BB5-81A5-E54322CBA8E0}"/>
              </a:ext>
            </a:extLst>
          </p:cNvPr>
          <p:cNvSpPr/>
          <p:nvPr/>
        </p:nvSpPr>
        <p:spPr>
          <a:xfrm>
            <a:off x="6323308" y="1404303"/>
            <a:ext cx="1053885" cy="449451"/>
          </a:xfrm>
          <a:prstGeom prst="ellipse">
            <a:avLst/>
          </a:prstGeom>
          <a:noFill/>
          <a:ln w="76200">
            <a:solidFill>
              <a:srgbClr val="E71F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797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BA7E7F0-1987-48F3-B7B2-30B7550EF1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730" b="23868"/>
          <a:stretch/>
        </p:blipFill>
        <p:spPr>
          <a:xfrm>
            <a:off x="3033024" y="1272697"/>
            <a:ext cx="5643616" cy="4104644"/>
          </a:xfrm>
          <a:prstGeom prst="rect">
            <a:avLst/>
          </a:prstGeom>
        </p:spPr>
      </p:pic>
      <p:grpSp>
        <p:nvGrpSpPr>
          <p:cNvPr id="33" name="组合 3">
            <a:extLst>
              <a:ext uri="{FF2B5EF4-FFF2-40B4-BE49-F238E27FC236}">
                <a16:creationId xmlns:a16="http://schemas.microsoft.com/office/drawing/2014/main" id="{09035799-A81E-4225-B9C3-BC12BCD0E1B0}"/>
              </a:ext>
            </a:extLst>
          </p:cNvPr>
          <p:cNvGrpSpPr/>
          <p:nvPr/>
        </p:nvGrpSpPr>
        <p:grpSpPr>
          <a:xfrm>
            <a:off x="3033024" y="430887"/>
            <a:ext cx="6110515" cy="568245"/>
            <a:chOff x="384045" y="300261"/>
            <a:chExt cx="6110515" cy="568245"/>
          </a:xfrm>
        </p:grpSpPr>
        <p:sp>
          <p:nvSpPr>
            <p:cNvPr id="34" name="9">
              <a:extLst>
                <a:ext uri="{FF2B5EF4-FFF2-40B4-BE49-F238E27FC236}">
                  <a16:creationId xmlns:a16="http://schemas.microsoft.com/office/drawing/2014/main" id="{46BDFCB1-42FC-442B-A3BC-4A9E264D49A4}"/>
                </a:ext>
              </a:extLst>
            </p:cNvPr>
            <p:cNvSpPr txBox="1"/>
            <p:nvPr/>
          </p:nvSpPr>
          <p:spPr>
            <a:xfrm>
              <a:off x="755042" y="300261"/>
              <a:ext cx="5102713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/>
              <a:r>
                <a:rPr lang="zh-TW" altLang="en-US" sz="28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新建使用者帳號</a:t>
              </a:r>
              <a:endParaRPr lang="zh-CN" altLang="en-US" sz="28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5" name="品 11">
              <a:extLst>
                <a:ext uri="{FF2B5EF4-FFF2-40B4-BE49-F238E27FC236}">
                  <a16:creationId xmlns:a16="http://schemas.microsoft.com/office/drawing/2014/main" id="{B4AE1433-D417-494F-9895-5FAD31BCDFFC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sp>
        <p:nvSpPr>
          <p:cNvPr id="5" name="橢圓 4">
            <a:extLst>
              <a:ext uri="{FF2B5EF4-FFF2-40B4-BE49-F238E27FC236}">
                <a16:creationId xmlns:a16="http://schemas.microsoft.com/office/drawing/2014/main" id="{64098374-FB0C-4BB5-81A5-E54322CBA8E0}"/>
              </a:ext>
            </a:extLst>
          </p:cNvPr>
          <p:cNvSpPr/>
          <p:nvPr/>
        </p:nvSpPr>
        <p:spPr>
          <a:xfrm>
            <a:off x="4599283" y="1339372"/>
            <a:ext cx="1053885" cy="449451"/>
          </a:xfrm>
          <a:prstGeom prst="ellipse">
            <a:avLst/>
          </a:prstGeom>
          <a:noFill/>
          <a:ln w="76200">
            <a:solidFill>
              <a:srgbClr val="E71F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7F8852F9-3E62-44F0-9C7C-CDBCF63E8355}"/>
              </a:ext>
            </a:extLst>
          </p:cNvPr>
          <p:cNvSpPr/>
          <p:nvPr/>
        </p:nvSpPr>
        <p:spPr>
          <a:xfrm>
            <a:off x="3256258" y="4927890"/>
            <a:ext cx="1053885" cy="449451"/>
          </a:xfrm>
          <a:prstGeom prst="ellipse">
            <a:avLst/>
          </a:prstGeom>
          <a:noFill/>
          <a:ln w="76200">
            <a:solidFill>
              <a:srgbClr val="E71F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79801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0B90096-8D3A-4350-90C1-E48177B512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565"/>
          <a:stretch/>
        </p:blipFill>
        <p:spPr>
          <a:xfrm>
            <a:off x="692618" y="352425"/>
            <a:ext cx="6681652" cy="5659437"/>
          </a:xfrm>
          <a:prstGeom prst="rect">
            <a:avLst/>
          </a:prstGeom>
        </p:spPr>
      </p:pic>
      <p:grpSp>
        <p:nvGrpSpPr>
          <p:cNvPr id="33" name="组合 3">
            <a:extLst>
              <a:ext uri="{FF2B5EF4-FFF2-40B4-BE49-F238E27FC236}">
                <a16:creationId xmlns:a16="http://schemas.microsoft.com/office/drawing/2014/main" id="{09035799-A81E-4225-B9C3-BC12BCD0E1B0}"/>
              </a:ext>
            </a:extLst>
          </p:cNvPr>
          <p:cNvGrpSpPr/>
          <p:nvPr/>
        </p:nvGrpSpPr>
        <p:grpSpPr>
          <a:xfrm>
            <a:off x="3033024" y="430887"/>
            <a:ext cx="6110515" cy="568245"/>
            <a:chOff x="384045" y="300261"/>
            <a:chExt cx="6110515" cy="568245"/>
          </a:xfrm>
        </p:grpSpPr>
        <p:sp>
          <p:nvSpPr>
            <p:cNvPr id="34" name="9">
              <a:extLst>
                <a:ext uri="{FF2B5EF4-FFF2-40B4-BE49-F238E27FC236}">
                  <a16:creationId xmlns:a16="http://schemas.microsoft.com/office/drawing/2014/main" id="{46BDFCB1-42FC-442B-A3BC-4A9E264D49A4}"/>
                </a:ext>
              </a:extLst>
            </p:cNvPr>
            <p:cNvSpPr txBox="1"/>
            <p:nvPr/>
          </p:nvSpPr>
          <p:spPr>
            <a:xfrm>
              <a:off x="755042" y="300261"/>
              <a:ext cx="5102713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/>
              <a:r>
                <a:rPr lang="zh-TW" altLang="en-US" sz="28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新建使用者帳號</a:t>
              </a:r>
              <a:endParaRPr lang="zh-CN" altLang="en-US" sz="28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5" name="品 11">
              <a:extLst>
                <a:ext uri="{FF2B5EF4-FFF2-40B4-BE49-F238E27FC236}">
                  <a16:creationId xmlns:a16="http://schemas.microsoft.com/office/drawing/2014/main" id="{B4AE1433-D417-494F-9895-5FAD31BCDFFC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sp>
        <p:nvSpPr>
          <p:cNvPr id="5" name="橢圓 4">
            <a:extLst>
              <a:ext uri="{FF2B5EF4-FFF2-40B4-BE49-F238E27FC236}">
                <a16:creationId xmlns:a16="http://schemas.microsoft.com/office/drawing/2014/main" id="{64098374-FB0C-4BB5-81A5-E54322CBA8E0}"/>
              </a:ext>
            </a:extLst>
          </p:cNvPr>
          <p:cNvSpPr/>
          <p:nvPr/>
        </p:nvSpPr>
        <p:spPr>
          <a:xfrm>
            <a:off x="2877078" y="549681"/>
            <a:ext cx="1053885" cy="449451"/>
          </a:xfrm>
          <a:prstGeom prst="ellipse">
            <a:avLst/>
          </a:prstGeom>
          <a:noFill/>
          <a:ln w="76200">
            <a:solidFill>
              <a:srgbClr val="E71F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7F8852F9-3E62-44F0-9C7C-CDBCF63E8355}"/>
              </a:ext>
            </a:extLst>
          </p:cNvPr>
          <p:cNvSpPr/>
          <p:nvPr/>
        </p:nvSpPr>
        <p:spPr>
          <a:xfrm>
            <a:off x="2808583" y="1311225"/>
            <a:ext cx="1053885" cy="449451"/>
          </a:xfrm>
          <a:prstGeom prst="ellipse">
            <a:avLst/>
          </a:prstGeom>
          <a:noFill/>
          <a:ln w="76200">
            <a:solidFill>
              <a:srgbClr val="E71F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A28E82F3-7B39-4F81-A807-5F8102EACCD0}"/>
              </a:ext>
            </a:extLst>
          </p:cNvPr>
          <p:cNvSpPr/>
          <p:nvPr/>
        </p:nvSpPr>
        <p:spPr>
          <a:xfrm>
            <a:off x="2808582" y="1623317"/>
            <a:ext cx="1053885" cy="449451"/>
          </a:xfrm>
          <a:prstGeom prst="ellipse">
            <a:avLst/>
          </a:prstGeom>
          <a:noFill/>
          <a:ln w="76200">
            <a:solidFill>
              <a:srgbClr val="E71F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文本框 2">
            <a:extLst>
              <a:ext uri="{FF2B5EF4-FFF2-40B4-BE49-F238E27FC236}">
                <a16:creationId xmlns:a16="http://schemas.microsoft.com/office/drawing/2014/main" id="{CA9EF2B2-801C-4680-955C-B1B650377258}"/>
              </a:ext>
            </a:extLst>
          </p:cNvPr>
          <p:cNvSpPr txBox="1"/>
          <p:nvPr/>
        </p:nvSpPr>
        <p:spPr>
          <a:xfrm>
            <a:off x="8012084" y="1637471"/>
            <a:ext cx="2670409" cy="553998"/>
          </a:xfrm>
          <a:prstGeom prst="rect">
            <a:avLst/>
          </a:prstGeom>
          <a:solidFill>
            <a:schemeClr val="tx2">
              <a:lumMod val="50000"/>
            </a:schemeClr>
          </a:solidFill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0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紅圈填</a:t>
            </a:r>
            <a:r>
              <a:rPr lang="en-US" altLang="zh-TW" sz="30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test123</a:t>
            </a:r>
            <a:endParaRPr lang="zh-CN" altLang="en-US" sz="30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2" name="文本框 2">
            <a:extLst>
              <a:ext uri="{FF2B5EF4-FFF2-40B4-BE49-F238E27FC236}">
                <a16:creationId xmlns:a16="http://schemas.microsoft.com/office/drawing/2014/main" id="{A1DE9515-6F41-4E10-9934-4E121C32CAB7}"/>
              </a:ext>
            </a:extLst>
          </p:cNvPr>
          <p:cNvSpPr txBox="1"/>
          <p:nvPr/>
        </p:nvSpPr>
        <p:spPr>
          <a:xfrm>
            <a:off x="8012084" y="3228498"/>
            <a:ext cx="2670409" cy="553998"/>
          </a:xfrm>
          <a:prstGeom prst="rect">
            <a:avLst/>
          </a:prstGeom>
          <a:solidFill>
            <a:schemeClr val="tx2">
              <a:lumMod val="50000"/>
            </a:schemeClr>
          </a:solidFill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0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全域權限打勾</a:t>
            </a:r>
            <a:endParaRPr lang="zh-CN" altLang="en-US" sz="30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2A2B350B-C004-4C97-957A-45C1116E6EB5}"/>
              </a:ext>
            </a:extLst>
          </p:cNvPr>
          <p:cNvSpPr/>
          <p:nvPr/>
        </p:nvSpPr>
        <p:spPr>
          <a:xfrm>
            <a:off x="980977" y="3671192"/>
            <a:ext cx="1053885" cy="449451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7080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0B90096-8D3A-4350-90C1-E48177B512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565"/>
          <a:stretch/>
        </p:blipFill>
        <p:spPr>
          <a:xfrm>
            <a:off x="692618" y="352425"/>
            <a:ext cx="6681652" cy="5659437"/>
          </a:xfrm>
          <a:prstGeom prst="rect">
            <a:avLst/>
          </a:prstGeom>
        </p:spPr>
      </p:pic>
      <p:grpSp>
        <p:nvGrpSpPr>
          <p:cNvPr id="33" name="组合 3">
            <a:extLst>
              <a:ext uri="{FF2B5EF4-FFF2-40B4-BE49-F238E27FC236}">
                <a16:creationId xmlns:a16="http://schemas.microsoft.com/office/drawing/2014/main" id="{09035799-A81E-4225-B9C3-BC12BCD0E1B0}"/>
              </a:ext>
            </a:extLst>
          </p:cNvPr>
          <p:cNvGrpSpPr/>
          <p:nvPr/>
        </p:nvGrpSpPr>
        <p:grpSpPr>
          <a:xfrm>
            <a:off x="3033024" y="430887"/>
            <a:ext cx="6110515" cy="568245"/>
            <a:chOff x="384045" y="300261"/>
            <a:chExt cx="6110515" cy="568245"/>
          </a:xfrm>
        </p:grpSpPr>
        <p:sp>
          <p:nvSpPr>
            <p:cNvPr id="34" name="9">
              <a:extLst>
                <a:ext uri="{FF2B5EF4-FFF2-40B4-BE49-F238E27FC236}">
                  <a16:creationId xmlns:a16="http://schemas.microsoft.com/office/drawing/2014/main" id="{46BDFCB1-42FC-442B-A3BC-4A9E264D49A4}"/>
                </a:ext>
              </a:extLst>
            </p:cNvPr>
            <p:cNvSpPr txBox="1"/>
            <p:nvPr/>
          </p:nvSpPr>
          <p:spPr>
            <a:xfrm>
              <a:off x="755042" y="300261"/>
              <a:ext cx="5102713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/>
              <a:r>
                <a:rPr lang="zh-TW" altLang="en-US" sz="28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再新建使用者帳號</a:t>
              </a:r>
              <a:endParaRPr lang="zh-CN" altLang="en-US" sz="28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5" name="品 11">
              <a:extLst>
                <a:ext uri="{FF2B5EF4-FFF2-40B4-BE49-F238E27FC236}">
                  <a16:creationId xmlns:a16="http://schemas.microsoft.com/office/drawing/2014/main" id="{B4AE1433-D417-494F-9895-5FAD31BCDFFC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sp>
        <p:nvSpPr>
          <p:cNvPr id="5" name="橢圓 4">
            <a:extLst>
              <a:ext uri="{FF2B5EF4-FFF2-40B4-BE49-F238E27FC236}">
                <a16:creationId xmlns:a16="http://schemas.microsoft.com/office/drawing/2014/main" id="{64098374-FB0C-4BB5-81A5-E54322CBA8E0}"/>
              </a:ext>
            </a:extLst>
          </p:cNvPr>
          <p:cNvSpPr/>
          <p:nvPr/>
        </p:nvSpPr>
        <p:spPr>
          <a:xfrm>
            <a:off x="2877078" y="549681"/>
            <a:ext cx="1053885" cy="449451"/>
          </a:xfrm>
          <a:prstGeom prst="ellipse">
            <a:avLst/>
          </a:prstGeom>
          <a:noFill/>
          <a:ln w="76200">
            <a:solidFill>
              <a:srgbClr val="E71F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7F8852F9-3E62-44F0-9C7C-CDBCF63E8355}"/>
              </a:ext>
            </a:extLst>
          </p:cNvPr>
          <p:cNvSpPr/>
          <p:nvPr/>
        </p:nvSpPr>
        <p:spPr>
          <a:xfrm>
            <a:off x="2808583" y="1311225"/>
            <a:ext cx="1053885" cy="449451"/>
          </a:xfrm>
          <a:prstGeom prst="ellipse">
            <a:avLst/>
          </a:prstGeom>
          <a:noFill/>
          <a:ln w="76200">
            <a:solidFill>
              <a:srgbClr val="E71F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A28E82F3-7B39-4F81-A807-5F8102EACCD0}"/>
              </a:ext>
            </a:extLst>
          </p:cNvPr>
          <p:cNvSpPr/>
          <p:nvPr/>
        </p:nvSpPr>
        <p:spPr>
          <a:xfrm>
            <a:off x="2808582" y="1623317"/>
            <a:ext cx="1053885" cy="449451"/>
          </a:xfrm>
          <a:prstGeom prst="ellipse">
            <a:avLst/>
          </a:prstGeom>
          <a:noFill/>
          <a:ln w="76200">
            <a:solidFill>
              <a:srgbClr val="E71F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文本框 2">
            <a:extLst>
              <a:ext uri="{FF2B5EF4-FFF2-40B4-BE49-F238E27FC236}">
                <a16:creationId xmlns:a16="http://schemas.microsoft.com/office/drawing/2014/main" id="{CA9EF2B2-801C-4680-955C-B1B650377258}"/>
              </a:ext>
            </a:extLst>
          </p:cNvPr>
          <p:cNvSpPr txBox="1"/>
          <p:nvPr/>
        </p:nvSpPr>
        <p:spPr>
          <a:xfrm>
            <a:off x="8012084" y="1637471"/>
            <a:ext cx="2670409" cy="553998"/>
          </a:xfrm>
          <a:prstGeom prst="rect">
            <a:avLst/>
          </a:prstGeom>
          <a:solidFill>
            <a:schemeClr val="tx2">
              <a:lumMod val="50000"/>
            </a:schemeClr>
          </a:solidFill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0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紅圈填</a:t>
            </a:r>
            <a:r>
              <a:rPr lang="en-US" altLang="zh-TW" sz="30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test123</a:t>
            </a:r>
            <a:endParaRPr lang="zh-CN" altLang="en-US" sz="30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2" name="文本框 2">
            <a:extLst>
              <a:ext uri="{FF2B5EF4-FFF2-40B4-BE49-F238E27FC236}">
                <a16:creationId xmlns:a16="http://schemas.microsoft.com/office/drawing/2014/main" id="{A1DE9515-6F41-4E10-9934-4E121C32CAB7}"/>
              </a:ext>
            </a:extLst>
          </p:cNvPr>
          <p:cNvSpPr txBox="1"/>
          <p:nvPr/>
        </p:nvSpPr>
        <p:spPr>
          <a:xfrm>
            <a:off x="8012084" y="2814140"/>
            <a:ext cx="2670409" cy="553998"/>
          </a:xfrm>
          <a:prstGeom prst="rect">
            <a:avLst/>
          </a:prstGeom>
          <a:solidFill>
            <a:schemeClr val="tx2">
              <a:lumMod val="50000"/>
            </a:schemeClr>
          </a:solidFill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0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全域權限打勾</a:t>
            </a:r>
            <a:endParaRPr lang="zh-CN" altLang="en-US" sz="30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2A2B350B-C004-4C97-957A-45C1116E6EB5}"/>
              </a:ext>
            </a:extLst>
          </p:cNvPr>
          <p:cNvSpPr/>
          <p:nvPr/>
        </p:nvSpPr>
        <p:spPr>
          <a:xfrm>
            <a:off x="980977" y="3671192"/>
            <a:ext cx="1053885" cy="449451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文本框 2">
            <a:extLst>
              <a:ext uri="{FF2B5EF4-FFF2-40B4-BE49-F238E27FC236}">
                <a16:creationId xmlns:a16="http://schemas.microsoft.com/office/drawing/2014/main" id="{9F8201FB-1ACB-4B34-86A0-D200889127AE}"/>
              </a:ext>
            </a:extLst>
          </p:cNvPr>
          <p:cNvSpPr txBox="1"/>
          <p:nvPr/>
        </p:nvSpPr>
        <p:spPr>
          <a:xfrm>
            <a:off x="8012083" y="3990809"/>
            <a:ext cx="2970242" cy="553998"/>
          </a:xfrm>
          <a:prstGeom prst="rect">
            <a:avLst/>
          </a:prstGeom>
          <a:solidFill>
            <a:schemeClr val="tx2">
              <a:lumMod val="50000"/>
            </a:schemeClr>
          </a:solidFill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0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主機名稱改主機</a:t>
            </a:r>
            <a:endParaRPr lang="zh-CN" altLang="en-US" sz="30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A12E8B23-9629-4110-927F-0B4038153B15}"/>
              </a:ext>
            </a:extLst>
          </p:cNvPr>
          <p:cNvSpPr/>
          <p:nvPr/>
        </p:nvSpPr>
        <p:spPr>
          <a:xfrm>
            <a:off x="1643826" y="999132"/>
            <a:ext cx="1053885" cy="449451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1076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">
            <a:extLst>
              <a:ext uri="{FF2B5EF4-FFF2-40B4-BE49-F238E27FC236}">
                <a16:creationId xmlns:a16="http://schemas.microsoft.com/office/drawing/2014/main" id="{09035799-A81E-4225-B9C3-BC12BCD0E1B0}"/>
              </a:ext>
            </a:extLst>
          </p:cNvPr>
          <p:cNvGrpSpPr/>
          <p:nvPr/>
        </p:nvGrpSpPr>
        <p:grpSpPr>
          <a:xfrm>
            <a:off x="3033024" y="430887"/>
            <a:ext cx="6196701" cy="568245"/>
            <a:chOff x="384045" y="300261"/>
            <a:chExt cx="6196701" cy="568245"/>
          </a:xfrm>
        </p:grpSpPr>
        <p:sp>
          <p:nvSpPr>
            <p:cNvPr id="34" name="9">
              <a:extLst>
                <a:ext uri="{FF2B5EF4-FFF2-40B4-BE49-F238E27FC236}">
                  <a16:creationId xmlns:a16="http://schemas.microsoft.com/office/drawing/2014/main" id="{46BDFCB1-42FC-442B-A3BC-4A9E264D49A4}"/>
                </a:ext>
              </a:extLst>
            </p:cNvPr>
            <p:cNvSpPr txBox="1"/>
            <p:nvPr/>
          </p:nvSpPr>
          <p:spPr>
            <a:xfrm>
              <a:off x="755042" y="300261"/>
              <a:ext cx="582570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/>
              <a:r>
                <a:rPr lang="zh-TW" altLang="en-US" sz="28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到資料庫建立</a:t>
              </a:r>
              <a:r>
                <a:rPr lang="en-US" altLang="zh-TW" sz="2800" dirty="0" err="1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aiotdb</a:t>
              </a:r>
              <a:r>
                <a:rPr lang="zh-TW" altLang="en-US" sz="28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資料庫並點匯入</a:t>
              </a:r>
              <a:endParaRPr lang="zh-CN" altLang="en-US" sz="28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5" name="品 11">
              <a:extLst>
                <a:ext uri="{FF2B5EF4-FFF2-40B4-BE49-F238E27FC236}">
                  <a16:creationId xmlns:a16="http://schemas.microsoft.com/office/drawing/2014/main" id="{B4AE1433-D417-494F-9895-5FAD31BCDFFC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DE6EDE46-4DE1-4ADC-8190-7A9B74A8E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3180" y="1872275"/>
            <a:ext cx="6077798" cy="2600688"/>
          </a:xfrm>
          <a:prstGeom prst="rect">
            <a:avLst/>
          </a:prstGeom>
        </p:spPr>
      </p:pic>
      <p:sp>
        <p:nvSpPr>
          <p:cNvPr id="11" name="橢圓 10">
            <a:extLst>
              <a:ext uri="{FF2B5EF4-FFF2-40B4-BE49-F238E27FC236}">
                <a16:creationId xmlns:a16="http://schemas.microsoft.com/office/drawing/2014/main" id="{CFDE4571-82CB-41B8-8A7B-7D06B6D30B62}"/>
              </a:ext>
            </a:extLst>
          </p:cNvPr>
          <p:cNvSpPr/>
          <p:nvPr/>
        </p:nvSpPr>
        <p:spPr>
          <a:xfrm>
            <a:off x="6961482" y="2166242"/>
            <a:ext cx="1053885" cy="449451"/>
          </a:xfrm>
          <a:prstGeom prst="ellipse">
            <a:avLst/>
          </a:prstGeom>
          <a:noFill/>
          <a:ln w="76200">
            <a:solidFill>
              <a:srgbClr val="E71F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03281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TRACKING_SLIDES" val="1"/>
  <p:tag name="GENSWF_OUTPUT_FILE_NAME" val="3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Theme">
  <a:themeElements>
    <a:clrScheme name="炫彩扁平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77448C"/>
      </a:accent4>
      <a:accent5>
        <a:srgbClr val="00AF92"/>
      </a:accent5>
      <a:accent6>
        <a:srgbClr val="C65885"/>
      </a:accent6>
      <a:hlink>
        <a:srgbClr val="FCC79F"/>
      </a:hlink>
      <a:folHlink>
        <a:srgbClr val="869F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23527</TotalTime>
  <Words>268</Words>
  <Application>Microsoft Office PowerPoint</Application>
  <PresentationFormat>自訂</PresentationFormat>
  <Paragraphs>101</Paragraphs>
  <Slides>41</Slides>
  <Notes>41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48" baseType="lpstr">
      <vt:lpstr>等线</vt:lpstr>
      <vt:lpstr>ITC Avant Garde Std Bk</vt:lpstr>
      <vt:lpstr>微软雅黑</vt:lpstr>
      <vt:lpstr>张海山锐线体简</vt:lpstr>
      <vt:lpstr>Arial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EE720A</cp:lastModifiedBy>
  <cp:revision>1750</cp:revision>
  <dcterms:created xsi:type="dcterms:W3CDTF">2015-12-01T09:06:39Z</dcterms:created>
  <dcterms:modified xsi:type="dcterms:W3CDTF">2022-12-23T08:03:51Z</dcterms:modified>
</cp:coreProperties>
</file>